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2" r:id="rId18"/>
    <p:sldId id="275" r:id="rId19"/>
    <p:sldId id="276" r:id="rId20"/>
    <p:sldId id="274" r:id="rId21"/>
    <p:sldId id="277" r:id="rId22"/>
    <p:sldId id="278" r:id="rId23"/>
    <p:sldId id="279" r:id="rId24"/>
    <p:sldId id="280" r:id="rId25"/>
    <p:sldId id="281" r:id="rId26"/>
    <p:sldId id="282" r:id="rId27"/>
    <p:sldId id="283" r:id="rId28"/>
    <p:sldId id="284" r:id="rId29"/>
    <p:sldId id="285" r:id="rId30"/>
    <p:sldId id="301" r:id="rId31"/>
    <p:sldId id="286" r:id="rId32"/>
    <p:sldId id="288" r:id="rId33"/>
    <p:sldId id="302" r:id="rId34"/>
    <p:sldId id="289" r:id="rId35"/>
    <p:sldId id="290" r:id="rId36"/>
    <p:sldId id="291" r:id="rId37"/>
    <p:sldId id="292" r:id="rId38"/>
    <p:sldId id="293" r:id="rId39"/>
    <p:sldId id="300" r:id="rId40"/>
    <p:sldId id="294" r:id="rId41"/>
    <p:sldId id="296" r:id="rId42"/>
    <p:sldId id="295" r:id="rId43"/>
    <p:sldId id="297" r:id="rId44"/>
    <p:sldId id="298" r:id="rId45"/>
    <p:sldId id="25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E041A-1A96-437B-ACDB-0F9CA98E5A62}" v="897" dt="2022-01-24T07:21:51.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34" autoAdjust="0"/>
    <p:restoredTop sz="94660"/>
  </p:normalViewPr>
  <p:slideViewPr>
    <p:cSldViewPr snapToGrid="0">
      <p:cViewPr varScale="1">
        <p:scale>
          <a:sx n="89" d="100"/>
          <a:sy n="89" d="100"/>
        </p:scale>
        <p:origin x="10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on LEE" userId="919f7e7e41bb6869" providerId="LiveId" clId="{06BE041A-1A96-437B-ACDB-0F9CA98E5A62}"/>
    <pc:docChg chg="undo redo custSel addSld delSld modSld sldOrd modMainMaster">
      <pc:chgData name="Harrison LEE" userId="919f7e7e41bb6869" providerId="LiveId" clId="{06BE041A-1A96-437B-ACDB-0F9CA98E5A62}" dt="2022-01-24T07:28:48.228" v="3967" actId="207"/>
      <pc:docMkLst>
        <pc:docMk/>
      </pc:docMkLst>
      <pc:sldChg chg="modSp mod">
        <pc:chgData name="Harrison LEE" userId="919f7e7e41bb6869" providerId="LiveId" clId="{06BE041A-1A96-437B-ACDB-0F9CA98E5A62}" dt="2022-01-24T05:55:45.498" v="2890" actId="20577"/>
        <pc:sldMkLst>
          <pc:docMk/>
          <pc:sldMk cId="503518954" sldId="256"/>
        </pc:sldMkLst>
        <pc:spChg chg="mod">
          <ac:chgData name="Harrison LEE" userId="919f7e7e41bb6869" providerId="LiveId" clId="{06BE041A-1A96-437B-ACDB-0F9CA98E5A62}" dt="2022-01-24T05:55:33.262" v="2878" actId="113"/>
          <ac:spMkLst>
            <pc:docMk/>
            <pc:sldMk cId="503518954" sldId="256"/>
            <ac:spMk id="2" creationId="{6342AC23-F8F8-4D71-96F5-6BEC4C1616E9}"/>
          </ac:spMkLst>
        </pc:spChg>
        <pc:spChg chg="mod">
          <ac:chgData name="Harrison LEE" userId="919f7e7e41bb6869" providerId="LiveId" clId="{06BE041A-1A96-437B-ACDB-0F9CA98E5A62}" dt="2022-01-24T05:55:45.498" v="2890" actId="20577"/>
          <ac:spMkLst>
            <pc:docMk/>
            <pc:sldMk cId="503518954" sldId="256"/>
            <ac:spMk id="3" creationId="{BB03D649-CBC3-4191-AE42-50FFD0E3C3D3}"/>
          </ac:spMkLst>
        </pc:spChg>
      </pc:sldChg>
      <pc:sldChg chg="modSp mod ord">
        <pc:chgData name="Harrison LEE" userId="919f7e7e41bb6869" providerId="LiveId" clId="{06BE041A-1A96-437B-ACDB-0F9CA98E5A62}" dt="2022-01-24T07:25:22.833" v="3958" actId="20577"/>
        <pc:sldMkLst>
          <pc:docMk/>
          <pc:sldMk cId="1644165654" sldId="257"/>
        </pc:sldMkLst>
        <pc:spChg chg="mod">
          <ac:chgData name="Harrison LEE" userId="919f7e7e41bb6869" providerId="LiveId" clId="{06BE041A-1A96-437B-ACDB-0F9CA98E5A62}" dt="2022-01-24T05:58:53.467" v="2909" actId="20577"/>
          <ac:spMkLst>
            <pc:docMk/>
            <pc:sldMk cId="1644165654" sldId="257"/>
            <ac:spMk id="2" creationId="{42CC9F09-D7BD-4B75-9B66-931E5CBE64E2}"/>
          </ac:spMkLst>
        </pc:spChg>
        <pc:spChg chg="mod">
          <ac:chgData name="Harrison LEE" userId="919f7e7e41bb6869" providerId="LiveId" clId="{06BE041A-1A96-437B-ACDB-0F9CA98E5A62}" dt="2022-01-24T07:25:22.833" v="3958" actId="20577"/>
          <ac:spMkLst>
            <pc:docMk/>
            <pc:sldMk cId="1644165654" sldId="257"/>
            <ac:spMk id="3" creationId="{249BB538-21F9-45E8-A4DE-271D0522BB53}"/>
          </ac:spMkLst>
        </pc:spChg>
      </pc:sldChg>
      <pc:sldChg chg="addSp delSp modSp new mod">
        <pc:chgData name="Harrison LEE" userId="919f7e7e41bb6869" providerId="LiveId" clId="{06BE041A-1A96-437B-ACDB-0F9CA98E5A62}" dt="2022-01-24T05:56:51.343" v="2895" actId="1076"/>
        <pc:sldMkLst>
          <pc:docMk/>
          <pc:sldMk cId="3601389293" sldId="258"/>
        </pc:sldMkLst>
        <pc:spChg chg="mod">
          <ac:chgData name="Harrison LEE" userId="919f7e7e41bb6869" providerId="LiveId" clId="{06BE041A-1A96-437B-ACDB-0F9CA98E5A62}" dt="2022-01-17T09:14:45.538" v="69" actId="20577"/>
          <ac:spMkLst>
            <pc:docMk/>
            <pc:sldMk cId="3601389293" sldId="258"/>
            <ac:spMk id="2" creationId="{B2E6A40E-3BE8-4D01-9AE3-08AEF81E2375}"/>
          </ac:spMkLst>
        </pc:spChg>
        <pc:spChg chg="mod">
          <ac:chgData name="Harrison LEE" userId="919f7e7e41bb6869" providerId="LiveId" clId="{06BE041A-1A96-437B-ACDB-0F9CA98E5A62}" dt="2022-01-24T05:56:43.841" v="2891" actId="21"/>
          <ac:spMkLst>
            <pc:docMk/>
            <pc:sldMk cId="3601389293" sldId="258"/>
            <ac:spMk id="3" creationId="{EAF418BB-FCDF-4B5E-8488-7BEF85AE158D}"/>
          </ac:spMkLst>
        </pc:spChg>
        <pc:spChg chg="add mod">
          <ac:chgData name="Harrison LEE" userId="919f7e7e41bb6869" providerId="LiveId" clId="{06BE041A-1A96-437B-ACDB-0F9CA98E5A62}" dt="2022-01-24T05:56:51.343" v="2895" actId="1076"/>
          <ac:spMkLst>
            <pc:docMk/>
            <pc:sldMk cId="3601389293" sldId="258"/>
            <ac:spMk id="5" creationId="{287B0017-1235-4EF1-9A77-DAD4B65979F4}"/>
          </ac:spMkLst>
        </pc:spChg>
        <pc:picChg chg="add mod">
          <ac:chgData name="Harrison LEE" userId="919f7e7e41bb6869" providerId="LiveId" clId="{06BE041A-1A96-437B-ACDB-0F9CA98E5A62}" dt="2022-01-17T09:24:25.856" v="77" actId="1076"/>
          <ac:picMkLst>
            <pc:docMk/>
            <pc:sldMk cId="3601389293" sldId="258"/>
            <ac:picMk id="4" creationId="{F29AEE01-9FDD-4F47-B96C-33A905FDB6D9}"/>
          </ac:picMkLst>
        </pc:picChg>
        <pc:picChg chg="add del mod">
          <ac:chgData name="Harrison LEE" userId="919f7e7e41bb6869" providerId="LiveId" clId="{06BE041A-1A96-437B-ACDB-0F9CA98E5A62}" dt="2022-01-17T09:31:02.600" v="197"/>
          <ac:picMkLst>
            <pc:docMk/>
            <pc:sldMk cId="3601389293" sldId="258"/>
            <ac:picMk id="5" creationId="{57035AA2-FBAB-465D-B503-C024B3F6B568}"/>
          </ac:picMkLst>
        </pc:picChg>
      </pc:sldChg>
      <pc:sldChg chg="addSp modSp new mod">
        <pc:chgData name="Harrison LEE" userId="919f7e7e41bb6869" providerId="LiveId" clId="{06BE041A-1A96-437B-ACDB-0F9CA98E5A62}" dt="2022-01-24T05:59:42.186" v="2915" actId="20577"/>
        <pc:sldMkLst>
          <pc:docMk/>
          <pc:sldMk cId="2575049477" sldId="259"/>
        </pc:sldMkLst>
        <pc:spChg chg="mod">
          <ac:chgData name="Harrison LEE" userId="919f7e7e41bb6869" providerId="LiveId" clId="{06BE041A-1A96-437B-ACDB-0F9CA98E5A62}" dt="2022-01-17T09:26:39.970" v="150" actId="20577"/>
          <ac:spMkLst>
            <pc:docMk/>
            <pc:sldMk cId="2575049477" sldId="259"/>
            <ac:spMk id="2" creationId="{93D1CE65-0B22-4A28-8991-9AEE8E32AE36}"/>
          </ac:spMkLst>
        </pc:spChg>
        <pc:spChg chg="mod">
          <ac:chgData name="Harrison LEE" userId="919f7e7e41bb6869" providerId="LiveId" clId="{06BE041A-1A96-437B-ACDB-0F9CA98E5A62}" dt="2022-01-24T05:59:42.186" v="2915" actId="20577"/>
          <ac:spMkLst>
            <pc:docMk/>
            <pc:sldMk cId="2575049477" sldId="259"/>
            <ac:spMk id="3" creationId="{6E97A537-4CC1-44B6-94E1-55A8A41A5EC0}"/>
          </ac:spMkLst>
        </pc:spChg>
        <pc:picChg chg="add mod">
          <ac:chgData name="Harrison LEE" userId="919f7e7e41bb6869" providerId="LiveId" clId="{06BE041A-1A96-437B-ACDB-0F9CA98E5A62}" dt="2022-01-17T09:28:02.591" v="186" actId="1036"/>
          <ac:picMkLst>
            <pc:docMk/>
            <pc:sldMk cId="2575049477" sldId="259"/>
            <ac:picMk id="4" creationId="{CAB32C6E-AE47-477A-84E9-132762B36F12}"/>
          </ac:picMkLst>
        </pc:picChg>
      </pc:sldChg>
      <pc:sldChg chg="addSp delSp modSp new mod">
        <pc:chgData name="Harrison LEE" userId="919f7e7e41bb6869" providerId="LiveId" clId="{06BE041A-1A96-437B-ACDB-0F9CA98E5A62}" dt="2022-01-24T06:00:51.777" v="2918" actId="207"/>
        <pc:sldMkLst>
          <pc:docMk/>
          <pc:sldMk cId="2272260915" sldId="260"/>
        </pc:sldMkLst>
        <pc:spChg chg="mod">
          <ac:chgData name="Harrison LEE" userId="919f7e7e41bb6869" providerId="LiveId" clId="{06BE041A-1A96-437B-ACDB-0F9CA98E5A62}" dt="2022-01-18T05:43:20.621" v="297" actId="20577"/>
          <ac:spMkLst>
            <pc:docMk/>
            <pc:sldMk cId="2272260915" sldId="260"/>
            <ac:spMk id="2" creationId="{83851092-0A5A-4C7A-926D-B9BEF986902F}"/>
          </ac:spMkLst>
        </pc:spChg>
        <pc:spChg chg="mod">
          <ac:chgData name="Harrison LEE" userId="919f7e7e41bb6869" providerId="LiveId" clId="{06BE041A-1A96-437B-ACDB-0F9CA98E5A62}" dt="2022-01-24T06:00:51.777" v="2918" actId="207"/>
          <ac:spMkLst>
            <pc:docMk/>
            <pc:sldMk cId="2272260915" sldId="260"/>
            <ac:spMk id="3" creationId="{CBCA4576-8C43-45DE-B8F2-D36568179849}"/>
          </ac:spMkLst>
        </pc:spChg>
        <pc:picChg chg="add mod">
          <ac:chgData name="Harrison LEE" userId="919f7e7e41bb6869" providerId="LiveId" clId="{06BE041A-1A96-437B-ACDB-0F9CA98E5A62}" dt="2022-01-18T03:46:32.230" v="218" actId="1076"/>
          <ac:picMkLst>
            <pc:docMk/>
            <pc:sldMk cId="2272260915" sldId="260"/>
            <ac:picMk id="4" creationId="{E95A5AF1-1D21-4F76-A5C0-D96BEAB4FAE0}"/>
          </ac:picMkLst>
        </pc:picChg>
        <pc:picChg chg="add mod">
          <ac:chgData name="Harrison LEE" userId="919f7e7e41bb6869" providerId="LiveId" clId="{06BE041A-1A96-437B-ACDB-0F9CA98E5A62}" dt="2022-01-18T03:46:30.355" v="217" actId="1076"/>
          <ac:picMkLst>
            <pc:docMk/>
            <pc:sldMk cId="2272260915" sldId="260"/>
            <ac:picMk id="5" creationId="{D01BAD27-A91C-4CB4-A214-73C0C7728281}"/>
          </ac:picMkLst>
        </pc:picChg>
        <pc:picChg chg="add del mod">
          <ac:chgData name="Harrison LEE" userId="919f7e7e41bb6869" providerId="LiveId" clId="{06BE041A-1A96-437B-ACDB-0F9CA98E5A62}" dt="2022-01-18T03:46:11.586" v="210" actId="21"/>
          <ac:picMkLst>
            <pc:docMk/>
            <pc:sldMk cId="2272260915" sldId="260"/>
            <ac:picMk id="6" creationId="{05A43EE6-E066-42AF-9CE9-5CAE33415125}"/>
          </ac:picMkLst>
        </pc:picChg>
      </pc:sldChg>
      <pc:sldChg chg="addSp modSp new mod">
        <pc:chgData name="Harrison LEE" userId="919f7e7e41bb6869" providerId="LiveId" clId="{06BE041A-1A96-437B-ACDB-0F9CA98E5A62}" dt="2022-01-24T06:01:36.506" v="2922" actId="207"/>
        <pc:sldMkLst>
          <pc:docMk/>
          <pc:sldMk cId="4033589632" sldId="261"/>
        </pc:sldMkLst>
        <pc:spChg chg="mod">
          <ac:chgData name="Harrison LEE" userId="919f7e7e41bb6869" providerId="LiveId" clId="{06BE041A-1A96-437B-ACDB-0F9CA98E5A62}" dt="2022-01-17T09:31:39.632" v="207"/>
          <ac:spMkLst>
            <pc:docMk/>
            <pc:sldMk cId="4033589632" sldId="261"/>
            <ac:spMk id="2" creationId="{1A3B5739-3D98-4549-9606-AD8371EE3CA9}"/>
          </ac:spMkLst>
        </pc:spChg>
        <pc:spChg chg="mod">
          <ac:chgData name="Harrison LEE" userId="919f7e7e41bb6869" providerId="LiveId" clId="{06BE041A-1A96-437B-ACDB-0F9CA98E5A62}" dt="2022-01-24T06:01:36.506" v="2922" actId="207"/>
          <ac:spMkLst>
            <pc:docMk/>
            <pc:sldMk cId="4033589632" sldId="261"/>
            <ac:spMk id="3" creationId="{C8F7317A-D2FA-45FE-83C8-F08CAFAC347A}"/>
          </ac:spMkLst>
        </pc:spChg>
        <pc:picChg chg="add mod">
          <ac:chgData name="Harrison LEE" userId="919f7e7e41bb6869" providerId="LiveId" clId="{06BE041A-1A96-437B-ACDB-0F9CA98E5A62}" dt="2022-01-18T03:46:27.306" v="216" actId="1076"/>
          <ac:picMkLst>
            <pc:docMk/>
            <pc:sldMk cId="4033589632" sldId="261"/>
            <ac:picMk id="4" creationId="{11A85B3F-8B4F-470C-97DF-2C2C8DB05DE3}"/>
          </ac:picMkLst>
        </pc:picChg>
      </pc:sldChg>
      <pc:sldChg chg="addSp modSp new mod">
        <pc:chgData name="Harrison LEE" userId="919f7e7e41bb6869" providerId="LiveId" clId="{06BE041A-1A96-437B-ACDB-0F9CA98E5A62}" dt="2022-01-24T07:28:48.228" v="3967" actId="207"/>
        <pc:sldMkLst>
          <pc:docMk/>
          <pc:sldMk cId="324611489" sldId="262"/>
        </pc:sldMkLst>
        <pc:spChg chg="mod">
          <ac:chgData name="Harrison LEE" userId="919f7e7e41bb6869" providerId="LiveId" clId="{06BE041A-1A96-437B-ACDB-0F9CA98E5A62}" dt="2022-01-18T03:46:44.292" v="220"/>
          <ac:spMkLst>
            <pc:docMk/>
            <pc:sldMk cId="324611489" sldId="262"/>
            <ac:spMk id="2" creationId="{FCA83A09-C058-4176-A847-200542EDA4EE}"/>
          </ac:spMkLst>
        </pc:spChg>
        <pc:spChg chg="mod">
          <ac:chgData name="Harrison LEE" userId="919f7e7e41bb6869" providerId="LiveId" clId="{06BE041A-1A96-437B-ACDB-0F9CA98E5A62}" dt="2022-01-24T07:28:48.228" v="3967" actId="207"/>
          <ac:spMkLst>
            <pc:docMk/>
            <pc:sldMk cId="324611489" sldId="262"/>
            <ac:spMk id="3" creationId="{66A107D4-7AFE-433C-84F9-5ADB709F7AAD}"/>
          </ac:spMkLst>
        </pc:spChg>
        <pc:picChg chg="add mod">
          <ac:chgData name="Harrison LEE" userId="919f7e7e41bb6869" providerId="LiveId" clId="{06BE041A-1A96-437B-ACDB-0F9CA98E5A62}" dt="2022-01-24T06:05:47.941" v="2955" actId="1076"/>
          <ac:picMkLst>
            <pc:docMk/>
            <pc:sldMk cId="324611489" sldId="262"/>
            <ac:picMk id="4098" creationId="{6E4F38B8-03E6-4C7A-BBC5-3E5E4ECAA7E4}"/>
          </ac:picMkLst>
        </pc:picChg>
      </pc:sldChg>
      <pc:sldChg chg="addSp modSp new mod">
        <pc:chgData name="Harrison LEE" userId="919f7e7e41bb6869" providerId="LiveId" clId="{06BE041A-1A96-437B-ACDB-0F9CA98E5A62}" dt="2022-01-24T06:03:00.881" v="2943" actId="20577"/>
        <pc:sldMkLst>
          <pc:docMk/>
          <pc:sldMk cId="1929180720" sldId="263"/>
        </pc:sldMkLst>
        <pc:spChg chg="mod ord">
          <ac:chgData name="Harrison LEE" userId="919f7e7e41bb6869" providerId="LiveId" clId="{06BE041A-1A96-437B-ACDB-0F9CA98E5A62}" dt="2022-01-24T06:03:00.881" v="2943" actId="20577"/>
          <ac:spMkLst>
            <pc:docMk/>
            <pc:sldMk cId="1929180720" sldId="263"/>
            <ac:spMk id="2" creationId="{6AF6E640-77FF-4BEF-BF25-87BC378F67EE}"/>
          </ac:spMkLst>
        </pc:spChg>
        <pc:spChg chg="mod">
          <ac:chgData name="Harrison LEE" userId="919f7e7e41bb6869" providerId="LiveId" clId="{06BE041A-1A96-437B-ACDB-0F9CA98E5A62}" dt="2022-01-18T05:29:55.509" v="235" actId="14100"/>
          <ac:spMkLst>
            <pc:docMk/>
            <pc:sldMk cId="1929180720" sldId="263"/>
            <ac:spMk id="3" creationId="{213891B3-5825-4068-B1C0-C291D784E7DF}"/>
          </ac:spMkLst>
        </pc:spChg>
        <pc:picChg chg="add mod">
          <ac:chgData name="Harrison LEE" userId="919f7e7e41bb6869" providerId="LiveId" clId="{06BE041A-1A96-437B-ACDB-0F9CA98E5A62}" dt="2022-01-18T05:30:07.473" v="238" actId="1076"/>
          <ac:picMkLst>
            <pc:docMk/>
            <pc:sldMk cId="1929180720" sldId="263"/>
            <ac:picMk id="4" creationId="{0627FDDE-2395-4A0F-BAD8-595C022534E7}"/>
          </ac:picMkLst>
        </pc:picChg>
      </pc:sldChg>
      <pc:sldChg chg="addSp modSp new mod">
        <pc:chgData name="Harrison LEE" userId="919f7e7e41bb6869" providerId="LiveId" clId="{06BE041A-1A96-437B-ACDB-0F9CA98E5A62}" dt="2022-01-24T07:27:38.039" v="3961" actId="207"/>
        <pc:sldMkLst>
          <pc:docMk/>
          <pc:sldMk cId="1259822085" sldId="264"/>
        </pc:sldMkLst>
        <pc:spChg chg="mod">
          <ac:chgData name="Harrison LEE" userId="919f7e7e41bb6869" providerId="LiveId" clId="{06BE041A-1A96-437B-ACDB-0F9CA98E5A62}" dt="2022-01-24T07:10:41.885" v="3705" actId="20577"/>
          <ac:spMkLst>
            <pc:docMk/>
            <pc:sldMk cId="1259822085" sldId="264"/>
            <ac:spMk id="2" creationId="{BF31054F-ACF2-44DA-8A88-A13CDFD1C990}"/>
          </ac:spMkLst>
        </pc:spChg>
        <pc:spChg chg="mod">
          <ac:chgData name="Harrison LEE" userId="919f7e7e41bb6869" providerId="LiveId" clId="{06BE041A-1A96-437B-ACDB-0F9CA98E5A62}" dt="2022-01-24T07:27:38.039" v="3961" actId="207"/>
          <ac:spMkLst>
            <pc:docMk/>
            <pc:sldMk cId="1259822085" sldId="264"/>
            <ac:spMk id="3" creationId="{197F00B4-1BB4-4E65-B257-D2C289E3CB4B}"/>
          </ac:spMkLst>
        </pc:spChg>
        <pc:picChg chg="add mod">
          <ac:chgData name="Harrison LEE" userId="919f7e7e41bb6869" providerId="LiveId" clId="{06BE041A-1A96-437B-ACDB-0F9CA98E5A62}" dt="2022-01-18T05:31:59.491" v="245" actId="1076"/>
          <ac:picMkLst>
            <pc:docMk/>
            <pc:sldMk cId="1259822085" sldId="264"/>
            <ac:picMk id="4" creationId="{691B0DE9-6F2B-4F83-88B3-F4C51CD159DA}"/>
          </ac:picMkLst>
        </pc:picChg>
      </pc:sldChg>
      <pc:sldChg chg="addSp modSp new mod">
        <pc:chgData name="Harrison LEE" userId="919f7e7e41bb6869" providerId="LiveId" clId="{06BE041A-1A96-437B-ACDB-0F9CA98E5A62}" dt="2022-01-24T07:27:42.483" v="3962" actId="207"/>
        <pc:sldMkLst>
          <pc:docMk/>
          <pc:sldMk cId="2064617664" sldId="265"/>
        </pc:sldMkLst>
        <pc:spChg chg="mod">
          <ac:chgData name="Harrison LEE" userId="919f7e7e41bb6869" providerId="LiveId" clId="{06BE041A-1A96-437B-ACDB-0F9CA98E5A62}" dt="2022-01-18T05:32:24.474" v="249"/>
          <ac:spMkLst>
            <pc:docMk/>
            <pc:sldMk cId="2064617664" sldId="265"/>
            <ac:spMk id="2" creationId="{5AE623D3-DB9F-47C0-B2B6-923EC1351B31}"/>
          </ac:spMkLst>
        </pc:spChg>
        <pc:spChg chg="mod">
          <ac:chgData name="Harrison LEE" userId="919f7e7e41bb6869" providerId="LiveId" clId="{06BE041A-1A96-437B-ACDB-0F9CA98E5A62}" dt="2022-01-24T07:27:42.483" v="3962" actId="207"/>
          <ac:spMkLst>
            <pc:docMk/>
            <pc:sldMk cId="2064617664" sldId="265"/>
            <ac:spMk id="3" creationId="{28C720E3-CF05-43EC-BFBD-50C9E760AA6C}"/>
          </ac:spMkLst>
        </pc:spChg>
        <pc:picChg chg="add mod">
          <ac:chgData name="Harrison LEE" userId="919f7e7e41bb6869" providerId="LiveId" clId="{06BE041A-1A96-437B-ACDB-0F9CA98E5A62}" dt="2022-01-18T05:32:44.289" v="255" actId="1076"/>
          <ac:picMkLst>
            <pc:docMk/>
            <pc:sldMk cId="2064617664" sldId="265"/>
            <ac:picMk id="4" creationId="{FCF38D69-778E-4AE1-904D-7BB3C495BF2B}"/>
          </ac:picMkLst>
        </pc:picChg>
      </pc:sldChg>
      <pc:sldChg chg="addSp delSp modSp new mod">
        <pc:chgData name="Harrison LEE" userId="919f7e7e41bb6869" providerId="LiveId" clId="{06BE041A-1A96-437B-ACDB-0F9CA98E5A62}" dt="2022-01-24T06:07:13.453" v="2958" actId="1076"/>
        <pc:sldMkLst>
          <pc:docMk/>
          <pc:sldMk cId="862167149" sldId="266"/>
        </pc:sldMkLst>
        <pc:spChg chg="mod">
          <ac:chgData name="Harrison LEE" userId="919f7e7e41bb6869" providerId="LiveId" clId="{06BE041A-1A96-437B-ACDB-0F9CA98E5A62}" dt="2022-01-18T05:57:02.867" v="369" actId="20577"/>
          <ac:spMkLst>
            <pc:docMk/>
            <pc:sldMk cId="862167149" sldId="266"/>
            <ac:spMk id="2" creationId="{210F6AFB-5DAE-4A00-9E15-C9F59E0898A2}"/>
          </ac:spMkLst>
        </pc:spChg>
        <pc:spChg chg="mod">
          <ac:chgData name="Harrison LEE" userId="919f7e7e41bb6869" providerId="LiveId" clId="{06BE041A-1A96-437B-ACDB-0F9CA98E5A62}" dt="2022-01-24T06:07:13.453" v="2958" actId="1076"/>
          <ac:spMkLst>
            <pc:docMk/>
            <pc:sldMk cId="862167149" sldId="266"/>
            <ac:spMk id="3" creationId="{EC9DF2CA-A5F6-459F-B0B4-76B7DF1CC355}"/>
          </ac:spMkLst>
        </pc:spChg>
        <pc:spChg chg="add del">
          <ac:chgData name="Harrison LEE" userId="919f7e7e41bb6869" providerId="LiveId" clId="{06BE041A-1A96-437B-ACDB-0F9CA98E5A62}" dt="2022-01-18T05:36:36.747" v="274" actId="478"/>
          <ac:spMkLst>
            <pc:docMk/>
            <pc:sldMk cId="862167149" sldId="266"/>
            <ac:spMk id="5" creationId="{37E05281-CE19-4A26-8565-C013EABE2E18}"/>
          </ac:spMkLst>
        </pc:spChg>
        <pc:picChg chg="add mod">
          <ac:chgData name="Harrison LEE" userId="919f7e7e41bb6869" providerId="LiveId" clId="{06BE041A-1A96-437B-ACDB-0F9CA98E5A62}" dt="2022-01-18T05:51:03.839" v="324" actId="1076"/>
          <ac:picMkLst>
            <pc:docMk/>
            <pc:sldMk cId="862167149" sldId="266"/>
            <ac:picMk id="6" creationId="{931F1B4B-4AC6-427C-80BD-C716AA477199}"/>
          </ac:picMkLst>
        </pc:picChg>
      </pc:sldChg>
      <pc:sldChg chg="addSp delSp modSp new mod ord">
        <pc:chgData name="Harrison LEE" userId="919f7e7e41bb6869" providerId="LiveId" clId="{06BE041A-1A96-437B-ACDB-0F9CA98E5A62}" dt="2022-01-24T06:10:53.086" v="2965" actId="478"/>
        <pc:sldMkLst>
          <pc:docMk/>
          <pc:sldMk cId="3862940776" sldId="267"/>
        </pc:sldMkLst>
        <pc:spChg chg="mod">
          <ac:chgData name="Harrison LEE" userId="919f7e7e41bb6869" providerId="LiveId" clId="{06BE041A-1A96-437B-ACDB-0F9CA98E5A62}" dt="2022-01-18T05:58:17.095" v="395" actId="20577"/>
          <ac:spMkLst>
            <pc:docMk/>
            <pc:sldMk cId="3862940776" sldId="267"/>
            <ac:spMk id="2" creationId="{37CE7923-94A6-41E8-B05E-DB5A080E35B7}"/>
          </ac:spMkLst>
        </pc:spChg>
        <pc:spChg chg="del">
          <ac:chgData name="Harrison LEE" userId="919f7e7e41bb6869" providerId="LiveId" clId="{06BE041A-1A96-437B-ACDB-0F9CA98E5A62}" dt="2022-01-18T05:58:46.496" v="397" actId="478"/>
          <ac:spMkLst>
            <pc:docMk/>
            <pc:sldMk cId="3862940776" sldId="267"/>
            <ac:spMk id="3" creationId="{EC6F2717-5F53-4A1D-817B-323497414FB3}"/>
          </ac:spMkLst>
        </pc:spChg>
        <pc:spChg chg="add del mod">
          <ac:chgData name="Harrison LEE" userId="919f7e7e41bb6869" providerId="LiveId" clId="{06BE041A-1A96-437B-ACDB-0F9CA98E5A62}" dt="2022-01-24T06:10:53.086" v="2965" actId="478"/>
          <ac:spMkLst>
            <pc:docMk/>
            <pc:sldMk cId="3862940776" sldId="267"/>
            <ac:spMk id="3" creationId="{EE75FB27-40B9-4159-BD4C-5085E9FBFCB4}"/>
          </ac:spMkLst>
        </pc:spChg>
        <pc:picChg chg="add mod">
          <ac:chgData name="Harrison LEE" userId="919f7e7e41bb6869" providerId="LiveId" clId="{06BE041A-1A96-437B-ACDB-0F9CA98E5A62}" dt="2022-01-21T07:21:56.279" v="1570" actId="1076"/>
          <ac:picMkLst>
            <pc:docMk/>
            <pc:sldMk cId="3862940776" sldId="267"/>
            <ac:picMk id="4" creationId="{7B128C32-C34E-4832-BCD1-6F6CCA86AEE5}"/>
          </ac:picMkLst>
        </pc:picChg>
      </pc:sldChg>
      <pc:sldChg chg="addSp delSp modSp new mod">
        <pc:chgData name="Harrison LEE" userId="919f7e7e41bb6869" providerId="LiveId" clId="{06BE041A-1A96-437B-ACDB-0F9CA98E5A62}" dt="2022-01-24T06:10:41.073" v="2962" actId="1076"/>
        <pc:sldMkLst>
          <pc:docMk/>
          <pc:sldMk cId="3845033731" sldId="268"/>
        </pc:sldMkLst>
        <pc:spChg chg="mod">
          <ac:chgData name="Harrison LEE" userId="919f7e7e41bb6869" providerId="LiveId" clId="{06BE041A-1A96-437B-ACDB-0F9CA98E5A62}" dt="2022-01-18T05:55:12.856" v="339"/>
          <ac:spMkLst>
            <pc:docMk/>
            <pc:sldMk cId="3845033731" sldId="268"/>
            <ac:spMk id="2" creationId="{DB2710A0-DEEC-4F82-AF70-EACEE046F0AC}"/>
          </ac:spMkLst>
        </pc:spChg>
        <pc:spChg chg="del">
          <ac:chgData name="Harrison LEE" userId="919f7e7e41bb6869" providerId="LiveId" clId="{06BE041A-1A96-437B-ACDB-0F9CA98E5A62}" dt="2022-01-18T05:58:48.654" v="398" actId="478"/>
          <ac:spMkLst>
            <pc:docMk/>
            <pc:sldMk cId="3845033731" sldId="268"/>
            <ac:spMk id="3" creationId="{4758080E-2330-454B-8610-B7686A87C8C6}"/>
          </ac:spMkLst>
        </pc:spChg>
        <pc:spChg chg="add mod">
          <ac:chgData name="Harrison LEE" userId="919f7e7e41bb6869" providerId="LiveId" clId="{06BE041A-1A96-437B-ACDB-0F9CA98E5A62}" dt="2022-01-24T06:10:38.503" v="2961"/>
          <ac:spMkLst>
            <pc:docMk/>
            <pc:sldMk cId="3845033731" sldId="268"/>
            <ac:spMk id="5" creationId="{6DEED930-4AD8-48EC-8AF4-315C297BD42C}"/>
          </ac:spMkLst>
        </pc:spChg>
        <pc:picChg chg="add mod">
          <ac:chgData name="Harrison LEE" userId="919f7e7e41bb6869" providerId="LiveId" clId="{06BE041A-1A96-437B-ACDB-0F9CA98E5A62}" dt="2022-01-24T06:10:41.073" v="2962" actId="1076"/>
          <ac:picMkLst>
            <pc:docMk/>
            <pc:sldMk cId="3845033731" sldId="268"/>
            <ac:picMk id="4" creationId="{E41E251B-D7ED-4DDE-8651-AEB9466CB2A6}"/>
          </ac:picMkLst>
        </pc:picChg>
      </pc:sldChg>
      <pc:sldChg chg="modSp new mod">
        <pc:chgData name="Harrison LEE" userId="919f7e7e41bb6869" providerId="LiveId" clId="{06BE041A-1A96-437B-ACDB-0F9CA98E5A62}" dt="2022-01-18T05:59:54.042" v="429" actId="20577"/>
        <pc:sldMkLst>
          <pc:docMk/>
          <pc:sldMk cId="1416234866" sldId="269"/>
        </pc:sldMkLst>
        <pc:spChg chg="mod">
          <ac:chgData name="Harrison LEE" userId="919f7e7e41bb6869" providerId="LiveId" clId="{06BE041A-1A96-437B-ACDB-0F9CA98E5A62}" dt="2022-01-18T05:59:32.567" v="401"/>
          <ac:spMkLst>
            <pc:docMk/>
            <pc:sldMk cId="1416234866" sldId="269"/>
            <ac:spMk id="2" creationId="{62C11A12-B97B-42E0-BBC3-9742C79E363A}"/>
          </ac:spMkLst>
        </pc:spChg>
        <pc:spChg chg="mod">
          <ac:chgData name="Harrison LEE" userId="919f7e7e41bb6869" providerId="LiveId" clId="{06BE041A-1A96-437B-ACDB-0F9CA98E5A62}" dt="2022-01-18T05:59:54.042" v="429" actId="20577"/>
          <ac:spMkLst>
            <pc:docMk/>
            <pc:sldMk cId="1416234866" sldId="269"/>
            <ac:spMk id="3" creationId="{DB94A1C2-52C3-402B-894B-D84B9A3D75CC}"/>
          </ac:spMkLst>
        </pc:spChg>
      </pc:sldChg>
      <pc:sldChg chg="addSp delSp modSp new mod">
        <pc:chgData name="Harrison LEE" userId="919f7e7e41bb6869" providerId="LiveId" clId="{06BE041A-1A96-437B-ACDB-0F9CA98E5A62}" dt="2022-01-24T06:11:54.072" v="2970" actId="207"/>
        <pc:sldMkLst>
          <pc:docMk/>
          <pc:sldMk cId="3866710538" sldId="270"/>
        </pc:sldMkLst>
        <pc:spChg chg="mod">
          <ac:chgData name="Harrison LEE" userId="919f7e7e41bb6869" providerId="LiveId" clId="{06BE041A-1A96-437B-ACDB-0F9CA98E5A62}" dt="2022-01-18T06:05:29.798" v="473" actId="20577"/>
          <ac:spMkLst>
            <pc:docMk/>
            <pc:sldMk cId="3866710538" sldId="270"/>
            <ac:spMk id="2" creationId="{C406F61E-3DD5-4BDE-8D2A-B31693567B2F}"/>
          </ac:spMkLst>
        </pc:spChg>
        <pc:spChg chg="del mod">
          <ac:chgData name="Harrison LEE" userId="919f7e7e41bb6869" providerId="LiveId" clId="{06BE041A-1A96-437B-ACDB-0F9CA98E5A62}" dt="2022-01-18T06:14:43.484" v="478"/>
          <ac:spMkLst>
            <pc:docMk/>
            <pc:sldMk cId="3866710538" sldId="270"/>
            <ac:spMk id="3" creationId="{D074FCD6-FBD6-4F59-B024-C1DF39B4179A}"/>
          </ac:spMkLst>
        </pc:spChg>
        <pc:spChg chg="add mod">
          <ac:chgData name="Harrison LEE" userId="919f7e7e41bb6869" providerId="LiveId" clId="{06BE041A-1A96-437B-ACDB-0F9CA98E5A62}" dt="2022-01-24T06:11:54.072" v="2970" actId="207"/>
          <ac:spMkLst>
            <pc:docMk/>
            <pc:sldMk cId="3866710538" sldId="270"/>
            <ac:spMk id="7" creationId="{70FC8C6A-4FB4-4676-9274-D4A28F4A6B83}"/>
          </ac:spMkLst>
        </pc:spChg>
        <pc:spChg chg="add del mod">
          <ac:chgData name="Harrison LEE" userId="919f7e7e41bb6869" providerId="LiveId" clId="{06BE041A-1A96-437B-ACDB-0F9CA98E5A62}" dt="2022-01-18T06:18:51.466" v="545" actId="21"/>
          <ac:spMkLst>
            <pc:docMk/>
            <pc:sldMk cId="3866710538" sldId="270"/>
            <ac:spMk id="8" creationId="{B8915325-A497-4DBC-8CC9-66246D730DD6}"/>
          </ac:spMkLst>
        </pc:spChg>
        <pc:spChg chg="add del mod">
          <ac:chgData name="Harrison LEE" userId="919f7e7e41bb6869" providerId="LiveId" clId="{06BE041A-1A96-437B-ACDB-0F9CA98E5A62}" dt="2022-01-18T06:18:51.466" v="545" actId="21"/>
          <ac:spMkLst>
            <pc:docMk/>
            <pc:sldMk cId="3866710538" sldId="270"/>
            <ac:spMk id="9" creationId="{2F0BEF5C-1AA3-416C-A28F-EE953F8B598D}"/>
          </ac:spMkLst>
        </pc:spChg>
        <pc:graphicFrameChg chg="add del mod">
          <ac:chgData name="Harrison LEE" userId="919f7e7e41bb6869" providerId="LiveId" clId="{06BE041A-1A96-437B-ACDB-0F9CA98E5A62}" dt="2022-01-18T06:14:45.630" v="479" actId="478"/>
          <ac:graphicFrameMkLst>
            <pc:docMk/>
            <pc:sldMk cId="3866710538" sldId="270"/>
            <ac:graphicFrameMk id="5" creationId="{C21F8C94-9D9D-4A36-8DAD-E63C05D0A329}"/>
          </ac:graphicFrameMkLst>
        </pc:graphicFrameChg>
        <pc:picChg chg="add mod">
          <ac:chgData name="Harrison LEE" userId="919f7e7e41bb6869" providerId="LiveId" clId="{06BE041A-1A96-437B-ACDB-0F9CA98E5A62}" dt="2022-01-18T06:15:01.824" v="483" actId="1076"/>
          <ac:picMkLst>
            <pc:docMk/>
            <pc:sldMk cId="3866710538" sldId="270"/>
            <ac:picMk id="4" creationId="{8078E03E-99A1-4614-91DE-7017AC342A56}"/>
          </ac:picMkLst>
        </pc:picChg>
      </pc:sldChg>
      <pc:sldChg chg="addSp delSp modSp new mod">
        <pc:chgData name="Harrison LEE" userId="919f7e7e41bb6869" providerId="LiveId" clId="{06BE041A-1A96-437B-ACDB-0F9CA98E5A62}" dt="2022-01-24T06:43:45.379" v="3533" actId="692"/>
        <pc:sldMkLst>
          <pc:docMk/>
          <pc:sldMk cId="4259757231" sldId="271"/>
        </pc:sldMkLst>
        <pc:spChg chg="mod">
          <ac:chgData name="Harrison LEE" userId="919f7e7e41bb6869" providerId="LiveId" clId="{06BE041A-1A96-437B-ACDB-0F9CA98E5A62}" dt="2022-01-24T06:13:40.375" v="3016" actId="404"/>
          <ac:spMkLst>
            <pc:docMk/>
            <pc:sldMk cId="4259757231" sldId="271"/>
            <ac:spMk id="2" creationId="{9B09B892-E80F-4118-BDC8-3C8A48630D11}"/>
          </ac:spMkLst>
        </pc:spChg>
        <pc:spChg chg="mod">
          <ac:chgData name="Harrison LEE" userId="919f7e7e41bb6869" providerId="LiveId" clId="{06BE041A-1A96-437B-ACDB-0F9CA98E5A62}" dt="2022-01-24T06:16:16.927" v="3036" actId="207"/>
          <ac:spMkLst>
            <pc:docMk/>
            <pc:sldMk cId="4259757231" sldId="271"/>
            <ac:spMk id="3" creationId="{61333B86-55B9-4E8F-A6B5-69B99748083C}"/>
          </ac:spMkLst>
        </pc:spChg>
        <pc:spChg chg="add mod topLvl">
          <ac:chgData name="Harrison LEE" userId="919f7e7e41bb6869" providerId="LiveId" clId="{06BE041A-1A96-437B-ACDB-0F9CA98E5A62}" dt="2022-01-24T06:43:45.379" v="3533" actId="692"/>
          <ac:spMkLst>
            <pc:docMk/>
            <pc:sldMk cId="4259757231" sldId="271"/>
            <ac:spMk id="4" creationId="{8027E538-2AFF-43B9-BE48-759E32D3D64F}"/>
          </ac:spMkLst>
        </pc:spChg>
        <pc:spChg chg="add mod topLvl">
          <ac:chgData name="Harrison LEE" userId="919f7e7e41bb6869" providerId="LiveId" clId="{06BE041A-1A96-437B-ACDB-0F9CA98E5A62}" dt="2022-01-18T06:27:46.426" v="859" actId="1035"/>
          <ac:spMkLst>
            <pc:docMk/>
            <pc:sldMk cId="4259757231" sldId="271"/>
            <ac:spMk id="5" creationId="{F9237A39-BB0C-4FD9-9700-F612A03A88D7}"/>
          </ac:spMkLst>
        </pc:spChg>
        <pc:spChg chg="add mod">
          <ac:chgData name="Harrison LEE" userId="919f7e7e41bb6869" providerId="LiveId" clId="{06BE041A-1A96-437B-ACDB-0F9CA98E5A62}" dt="2022-01-24T06:15:12.156" v="3024"/>
          <ac:spMkLst>
            <pc:docMk/>
            <pc:sldMk cId="4259757231" sldId="271"/>
            <ac:spMk id="6" creationId="{12DC3A2E-D699-4A88-B6EF-23E0EB3AD23A}"/>
          </ac:spMkLst>
        </pc:spChg>
        <pc:spChg chg="add mod topLvl">
          <ac:chgData name="Harrison LEE" userId="919f7e7e41bb6869" providerId="LiveId" clId="{06BE041A-1A96-437B-ACDB-0F9CA98E5A62}" dt="2022-01-18T06:27:59.964" v="882" actId="1036"/>
          <ac:spMkLst>
            <pc:docMk/>
            <pc:sldMk cId="4259757231" sldId="271"/>
            <ac:spMk id="7" creationId="{04F24446-9B22-4D69-A398-ED2B07AEFC52}"/>
          </ac:spMkLst>
        </pc:spChg>
        <pc:grpChg chg="add del mod">
          <ac:chgData name="Harrison LEE" userId="919f7e7e41bb6869" providerId="LiveId" clId="{06BE041A-1A96-437B-ACDB-0F9CA98E5A62}" dt="2022-01-18T06:27:14.195" v="795" actId="165"/>
          <ac:grpSpMkLst>
            <pc:docMk/>
            <pc:sldMk cId="4259757231" sldId="271"/>
            <ac:grpSpMk id="8" creationId="{3310575E-BD24-4AC4-852C-130EC0851FFE}"/>
          </ac:grpSpMkLst>
        </pc:grpChg>
      </pc:sldChg>
      <pc:sldChg chg="addSp delSp modSp new mod">
        <pc:chgData name="Harrison LEE" userId="919f7e7e41bb6869" providerId="LiveId" clId="{06BE041A-1A96-437B-ACDB-0F9CA98E5A62}" dt="2022-01-24T06:28:27.939" v="3207" actId="207"/>
        <pc:sldMkLst>
          <pc:docMk/>
          <pc:sldMk cId="2380275049" sldId="272"/>
        </pc:sldMkLst>
        <pc:spChg chg="mod">
          <ac:chgData name="Harrison LEE" userId="919f7e7e41bb6869" providerId="LiveId" clId="{06BE041A-1A96-437B-ACDB-0F9CA98E5A62}" dt="2022-01-19T07:58:57.484" v="1321" actId="20577"/>
          <ac:spMkLst>
            <pc:docMk/>
            <pc:sldMk cId="2380275049" sldId="272"/>
            <ac:spMk id="2" creationId="{75E2D44D-5E97-41BF-9530-5034A8457B0D}"/>
          </ac:spMkLst>
        </pc:spChg>
        <pc:spChg chg="del mod">
          <ac:chgData name="Harrison LEE" userId="919f7e7e41bb6869" providerId="LiveId" clId="{06BE041A-1A96-437B-ACDB-0F9CA98E5A62}" dt="2022-01-24T06:21:20.106" v="3141" actId="478"/>
          <ac:spMkLst>
            <pc:docMk/>
            <pc:sldMk cId="2380275049" sldId="272"/>
            <ac:spMk id="3" creationId="{9299E2C4-6F50-4362-A19D-73495FB7701B}"/>
          </ac:spMkLst>
        </pc:spChg>
        <pc:spChg chg="mod">
          <ac:chgData name="Harrison LEE" userId="919f7e7e41bb6869" providerId="LiveId" clId="{06BE041A-1A96-437B-ACDB-0F9CA98E5A62}" dt="2022-01-24T06:21:26.480" v="3162" actId="1036"/>
          <ac:spMkLst>
            <pc:docMk/>
            <pc:sldMk cId="2380275049" sldId="272"/>
            <ac:spMk id="5" creationId="{57ECB675-297E-4F34-9894-8E1CD86B903E}"/>
          </ac:spMkLst>
        </pc:spChg>
        <pc:spChg chg="mod">
          <ac:chgData name="Harrison LEE" userId="919f7e7e41bb6869" providerId="LiveId" clId="{06BE041A-1A96-437B-ACDB-0F9CA98E5A62}" dt="2022-01-24T06:21:26.480" v="3162" actId="1036"/>
          <ac:spMkLst>
            <pc:docMk/>
            <pc:sldMk cId="2380275049" sldId="272"/>
            <ac:spMk id="6" creationId="{DE1F09F3-89A0-46E1-801D-E719E2BCFAFF}"/>
          </ac:spMkLst>
        </pc:spChg>
        <pc:spChg chg="mod">
          <ac:chgData name="Harrison LEE" userId="919f7e7e41bb6869" providerId="LiveId" clId="{06BE041A-1A96-437B-ACDB-0F9CA98E5A62}" dt="2022-01-24T06:21:26.480" v="3162" actId="1036"/>
          <ac:spMkLst>
            <pc:docMk/>
            <pc:sldMk cId="2380275049" sldId="272"/>
            <ac:spMk id="7" creationId="{4E4E582A-B776-40C5-9324-57542E0EE528}"/>
          </ac:spMkLst>
        </pc:spChg>
        <pc:spChg chg="mod">
          <ac:chgData name="Harrison LEE" userId="919f7e7e41bb6869" providerId="LiveId" clId="{06BE041A-1A96-437B-ACDB-0F9CA98E5A62}" dt="2022-01-24T06:21:26.480" v="3162" actId="1036"/>
          <ac:spMkLst>
            <pc:docMk/>
            <pc:sldMk cId="2380275049" sldId="272"/>
            <ac:spMk id="8" creationId="{DBB28AB5-F00E-4431-BCE4-2C51A9371EA3}"/>
          </ac:spMkLst>
        </pc:spChg>
        <pc:spChg chg="mod">
          <ac:chgData name="Harrison LEE" userId="919f7e7e41bb6869" providerId="LiveId" clId="{06BE041A-1A96-437B-ACDB-0F9CA98E5A62}" dt="2022-01-24T06:21:26.480" v="3162" actId="1036"/>
          <ac:spMkLst>
            <pc:docMk/>
            <pc:sldMk cId="2380275049" sldId="272"/>
            <ac:spMk id="9" creationId="{63EBEAF1-FCD5-4DA8-9747-A4C7AF8B152E}"/>
          </ac:spMkLst>
        </pc:spChg>
        <pc:spChg chg="mod">
          <ac:chgData name="Harrison LEE" userId="919f7e7e41bb6869" providerId="LiveId" clId="{06BE041A-1A96-437B-ACDB-0F9CA98E5A62}" dt="2022-01-24T06:21:26.480" v="3162" actId="1036"/>
          <ac:spMkLst>
            <pc:docMk/>
            <pc:sldMk cId="2380275049" sldId="272"/>
            <ac:spMk id="10" creationId="{C9A532B6-BB24-4E42-A2DA-BA0851087D3A}"/>
          </ac:spMkLst>
        </pc:spChg>
        <pc:spChg chg="add mod">
          <ac:chgData name="Harrison LEE" userId="919f7e7e41bb6869" providerId="LiveId" clId="{06BE041A-1A96-437B-ACDB-0F9CA98E5A62}" dt="2022-01-24T06:28:20.251" v="3205" actId="207"/>
          <ac:spMkLst>
            <pc:docMk/>
            <pc:sldMk cId="2380275049" sldId="272"/>
            <ac:spMk id="11" creationId="{DCB4ADFF-6E26-4CA5-ADBF-953D35F3CC4C}"/>
          </ac:spMkLst>
        </pc:spChg>
        <pc:spChg chg="add mod">
          <ac:chgData name="Harrison LEE" userId="919f7e7e41bb6869" providerId="LiveId" clId="{06BE041A-1A96-437B-ACDB-0F9CA98E5A62}" dt="2022-01-24T06:28:27.939" v="3207" actId="207"/>
          <ac:spMkLst>
            <pc:docMk/>
            <pc:sldMk cId="2380275049" sldId="272"/>
            <ac:spMk id="13" creationId="{D4775CCB-C701-4CFF-B60F-59184B619BE1}"/>
          </ac:spMkLst>
        </pc:spChg>
        <pc:grpChg chg="add mod">
          <ac:chgData name="Harrison LEE" userId="919f7e7e41bb6869" providerId="LiveId" clId="{06BE041A-1A96-437B-ACDB-0F9CA98E5A62}" dt="2022-01-24T06:21:26.480" v="3162" actId="1036"/>
          <ac:grpSpMkLst>
            <pc:docMk/>
            <pc:sldMk cId="2380275049" sldId="272"/>
            <ac:grpSpMk id="4" creationId="{E6DF1713-5BC3-47E2-BD48-170F7F744B6C}"/>
          </ac:grpSpMkLst>
        </pc:grpChg>
        <pc:picChg chg="add mod">
          <ac:chgData name="Harrison LEE" userId="919f7e7e41bb6869" providerId="LiveId" clId="{06BE041A-1A96-437B-ACDB-0F9CA98E5A62}" dt="2022-01-24T06:21:39.035" v="3165" actId="1076"/>
          <ac:picMkLst>
            <pc:docMk/>
            <pc:sldMk cId="2380275049" sldId="272"/>
            <ac:picMk id="12" creationId="{E9E6A436-A2CD-4579-8A90-957A8460FAEC}"/>
          </ac:picMkLst>
        </pc:picChg>
      </pc:sldChg>
      <pc:sldChg chg="delSp modSp add mod">
        <pc:chgData name="Harrison LEE" userId="919f7e7e41bb6869" providerId="LiveId" clId="{06BE041A-1A96-437B-ACDB-0F9CA98E5A62}" dt="2022-01-24T06:43:34.016" v="3527" actId="692"/>
        <pc:sldMkLst>
          <pc:docMk/>
          <pc:sldMk cId="2115735452" sldId="273"/>
        </pc:sldMkLst>
        <pc:spChg chg="mod">
          <ac:chgData name="Harrison LEE" userId="919f7e7e41bb6869" providerId="LiveId" clId="{06BE041A-1A96-437B-ACDB-0F9CA98E5A62}" dt="2022-01-24T04:31:19.568" v="2358" actId="404"/>
          <ac:spMkLst>
            <pc:docMk/>
            <pc:sldMk cId="2115735452" sldId="273"/>
            <ac:spMk id="2" creationId="{9B09B892-E80F-4118-BDC8-3C8A48630D11}"/>
          </ac:spMkLst>
        </pc:spChg>
        <pc:spChg chg="mod">
          <ac:chgData name="Harrison LEE" userId="919f7e7e41bb6869" providerId="LiveId" clId="{06BE041A-1A96-437B-ACDB-0F9CA98E5A62}" dt="2022-01-24T06:19:22.986" v="3130" actId="20577"/>
          <ac:spMkLst>
            <pc:docMk/>
            <pc:sldMk cId="2115735452" sldId="273"/>
            <ac:spMk id="3" creationId="{61333B86-55B9-4E8F-A6B5-69B99748083C}"/>
          </ac:spMkLst>
        </pc:spChg>
        <pc:spChg chg="mod">
          <ac:chgData name="Harrison LEE" userId="919f7e7e41bb6869" providerId="LiveId" clId="{06BE041A-1A96-437B-ACDB-0F9CA98E5A62}" dt="2022-01-24T06:43:34.016" v="3527" actId="692"/>
          <ac:spMkLst>
            <pc:docMk/>
            <pc:sldMk cId="2115735452" sldId="273"/>
            <ac:spMk id="4" creationId="{8027E538-2AFF-43B9-BE48-759E32D3D64F}"/>
          </ac:spMkLst>
        </pc:spChg>
        <pc:spChg chg="del">
          <ac:chgData name="Harrison LEE" userId="919f7e7e41bb6869" providerId="LiveId" clId="{06BE041A-1A96-437B-ACDB-0F9CA98E5A62}" dt="2022-01-18T06:37:25.174" v="1048" actId="478"/>
          <ac:spMkLst>
            <pc:docMk/>
            <pc:sldMk cId="2115735452" sldId="273"/>
            <ac:spMk id="6" creationId="{12DC3A2E-D699-4A88-B6EF-23E0EB3AD23A}"/>
          </ac:spMkLst>
        </pc:spChg>
      </pc:sldChg>
      <pc:sldChg chg="addSp delSp modSp add mod">
        <pc:chgData name="Harrison LEE" userId="919f7e7e41bb6869" providerId="LiveId" clId="{06BE041A-1A96-437B-ACDB-0F9CA98E5A62}" dt="2022-01-24T06:43:17.074" v="3521" actId="1076"/>
        <pc:sldMkLst>
          <pc:docMk/>
          <pc:sldMk cId="497510446" sldId="274"/>
        </pc:sldMkLst>
        <pc:spChg chg="mod">
          <ac:chgData name="Harrison LEE" userId="919f7e7e41bb6869" providerId="LiveId" clId="{06BE041A-1A96-437B-ACDB-0F9CA98E5A62}" dt="2022-01-19T08:02:38.635" v="1363" actId="20577"/>
          <ac:spMkLst>
            <pc:docMk/>
            <pc:sldMk cId="497510446" sldId="274"/>
            <ac:spMk id="2" creationId="{75E2D44D-5E97-41BF-9530-5034A8457B0D}"/>
          </ac:spMkLst>
        </pc:spChg>
        <pc:spChg chg="mod">
          <ac:chgData name="Harrison LEE" userId="919f7e7e41bb6869" providerId="LiveId" clId="{06BE041A-1A96-437B-ACDB-0F9CA98E5A62}" dt="2022-01-24T06:25:01.252" v="3192" actId="207"/>
          <ac:spMkLst>
            <pc:docMk/>
            <pc:sldMk cId="497510446" sldId="274"/>
            <ac:spMk id="3" creationId="{9299E2C4-6F50-4362-A19D-73495FB7701B}"/>
          </ac:spMkLst>
        </pc:spChg>
        <pc:spChg chg="add del mod">
          <ac:chgData name="Harrison LEE" userId="919f7e7e41bb6869" providerId="LiveId" clId="{06BE041A-1A96-437B-ACDB-0F9CA98E5A62}" dt="2022-01-24T06:43:12.533" v="3520" actId="478"/>
          <ac:spMkLst>
            <pc:docMk/>
            <pc:sldMk cId="497510446" sldId="274"/>
            <ac:spMk id="4" creationId="{742CD1A3-7600-41BE-936C-6D7271814C2A}"/>
          </ac:spMkLst>
        </pc:spChg>
        <pc:spChg chg="add del mod">
          <ac:chgData name="Harrison LEE" userId="919f7e7e41bb6869" providerId="LiveId" clId="{06BE041A-1A96-437B-ACDB-0F9CA98E5A62}" dt="2022-01-24T04:34:54.936" v="2363" actId="478"/>
          <ac:spMkLst>
            <pc:docMk/>
            <pc:sldMk cId="497510446" sldId="274"/>
            <ac:spMk id="5" creationId="{C72C8FD0-1AAF-4FEB-A29D-A94798F4BF50}"/>
          </ac:spMkLst>
        </pc:spChg>
        <pc:spChg chg="add mod">
          <ac:chgData name="Harrison LEE" userId="919f7e7e41bb6869" providerId="LiveId" clId="{06BE041A-1A96-437B-ACDB-0F9CA98E5A62}" dt="2022-01-24T06:43:17.074" v="3521" actId="1076"/>
          <ac:spMkLst>
            <pc:docMk/>
            <pc:sldMk cId="497510446" sldId="274"/>
            <ac:spMk id="6" creationId="{88D8025D-F866-4099-B703-15422A2B6A7C}"/>
          </ac:spMkLst>
        </pc:spChg>
      </pc:sldChg>
      <pc:sldChg chg="addSp delSp modSp add mod">
        <pc:chgData name="Harrison LEE" userId="919f7e7e41bb6869" providerId="LiveId" clId="{06BE041A-1A96-437B-ACDB-0F9CA98E5A62}" dt="2022-01-24T06:28:45.823" v="3211" actId="2085"/>
        <pc:sldMkLst>
          <pc:docMk/>
          <pc:sldMk cId="508926101" sldId="275"/>
        </pc:sldMkLst>
        <pc:spChg chg="mod">
          <ac:chgData name="Harrison LEE" userId="919f7e7e41bb6869" providerId="LiveId" clId="{06BE041A-1A96-437B-ACDB-0F9CA98E5A62}" dt="2022-01-19T07:59:05.537" v="1327" actId="20577"/>
          <ac:spMkLst>
            <pc:docMk/>
            <pc:sldMk cId="508926101" sldId="275"/>
            <ac:spMk id="2" creationId="{75E2D44D-5E97-41BF-9530-5034A8457B0D}"/>
          </ac:spMkLst>
        </pc:spChg>
        <pc:spChg chg="del">
          <ac:chgData name="Harrison LEE" userId="919f7e7e41bb6869" providerId="LiveId" clId="{06BE041A-1A96-437B-ACDB-0F9CA98E5A62}" dt="2022-01-24T06:23:01.180" v="3175" actId="478"/>
          <ac:spMkLst>
            <pc:docMk/>
            <pc:sldMk cId="508926101" sldId="275"/>
            <ac:spMk id="3" creationId="{9299E2C4-6F50-4362-A19D-73495FB7701B}"/>
          </ac:spMkLst>
        </pc:spChg>
        <pc:spChg chg="mod">
          <ac:chgData name="Harrison LEE" userId="919f7e7e41bb6869" providerId="LiveId" clId="{06BE041A-1A96-437B-ACDB-0F9CA98E5A62}" dt="2022-01-19T07:58:27.731" v="1315" actId="1038"/>
          <ac:spMkLst>
            <pc:docMk/>
            <pc:sldMk cId="508926101" sldId="275"/>
            <ac:spMk id="5" creationId="{9A70B074-6922-4384-BCC0-E8F74A58365B}"/>
          </ac:spMkLst>
        </pc:spChg>
        <pc:spChg chg="mod">
          <ac:chgData name="Harrison LEE" userId="919f7e7e41bb6869" providerId="LiveId" clId="{06BE041A-1A96-437B-ACDB-0F9CA98E5A62}" dt="2022-01-19T07:58:27.731" v="1315" actId="1038"/>
          <ac:spMkLst>
            <pc:docMk/>
            <pc:sldMk cId="508926101" sldId="275"/>
            <ac:spMk id="6" creationId="{DCB77786-E6D0-4634-BC99-32309DA27E27}"/>
          </ac:spMkLst>
        </pc:spChg>
        <pc:spChg chg="mod">
          <ac:chgData name="Harrison LEE" userId="919f7e7e41bb6869" providerId="LiveId" clId="{06BE041A-1A96-437B-ACDB-0F9CA98E5A62}" dt="2022-01-19T07:58:27.731" v="1315" actId="1038"/>
          <ac:spMkLst>
            <pc:docMk/>
            <pc:sldMk cId="508926101" sldId="275"/>
            <ac:spMk id="7" creationId="{076A2F55-637E-4CA7-80F1-281BB180E236}"/>
          </ac:spMkLst>
        </pc:spChg>
        <pc:spChg chg="mod">
          <ac:chgData name="Harrison LEE" userId="919f7e7e41bb6869" providerId="LiveId" clId="{06BE041A-1A96-437B-ACDB-0F9CA98E5A62}" dt="2022-01-19T07:58:27.731" v="1315" actId="1038"/>
          <ac:spMkLst>
            <pc:docMk/>
            <pc:sldMk cId="508926101" sldId="275"/>
            <ac:spMk id="8" creationId="{C911B028-DD45-46A0-B054-EAFA437A03F3}"/>
          </ac:spMkLst>
        </pc:spChg>
        <pc:spChg chg="mod">
          <ac:chgData name="Harrison LEE" userId="919f7e7e41bb6869" providerId="LiveId" clId="{06BE041A-1A96-437B-ACDB-0F9CA98E5A62}" dt="2022-01-19T07:58:27.731" v="1315" actId="1038"/>
          <ac:spMkLst>
            <pc:docMk/>
            <pc:sldMk cId="508926101" sldId="275"/>
            <ac:spMk id="9" creationId="{968E1EFA-A2C5-4D0D-820F-AD305A37F85C}"/>
          </ac:spMkLst>
        </pc:spChg>
        <pc:spChg chg="mod">
          <ac:chgData name="Harrison LEE" userId="919f7e7e41bb6869" providerId="LiveId" clId="{06BE041A-1A96-437B-ACDB-0F9CA98E5A62}" dt="2022-01-19T07:58:27.731" v="1315" actId="1038"/>
          <ac:spMkLst>
            <pc:docMk/>
            <pc:sldMk cId="508926101" sldId="275"/>
            <ac:spMk id="10" creationId="{11DE2CDD-7A2A-4E8D-9E9E-2791FE57AC3A}"/>
          </ac:spMkLst>
        </pc:spChg>
        <pc:spChg chg="add mod">
          <ac:chgData name="Harrison LEE" userId="919f7e7e41bb6869" providerId="LiveId" clId="{06BE041A-1A96-437B-ACDB-0F9CA98E5A62}" dt="2022-01-24T06:28:45.823" v="3211" actId="2085"/>
          <ac:spMkLst>
            <pc:docMk/>
            <pc:sldMk cId="508926101" sldId="275"/>
            <ac:spMk id="11" creationId="{864EBD33-476B-43A5-A99B-21E3BB2D15E0}"/>
          </ac:spMkLst>
        </pc:spChg>
        <pc:spChg chg="add mod">
          <ac:chgData name="Harrison LEE" userId="919f7e7e41bb6869" providerId="LiveId" clId="{06BE041A-1A96-437B-ACDB-0F9CA98E5A62}" dt="2022-01-24T06:28:32.375" v="3208" actId="207"/>
          <ac:spMkLst>
            <pc:docMk/>
            <pc:sldMk cId="508926101" sldId="275"/>
            <ac:spMk id="14" creationId="{15B13DFA-319F-4190-A14B-B45E139880DA}"/>
          </ac:spMkLst>
        </pc:spChg>
        <pc:spChg chg="mod">
          <ac:chgData name="Harrison LEE" userId="919f7e7e41bb6869" providerId="LiveId" clId="{06BE041A-1A96-437B-ACDB-0F9CA98E5A62}" dt="2022-01-19T07:58:14.685" v="1261"/>
          <ac:spMkLst>
            <pc:docMk/>
            <pc:sldMk cId="508926101" sldId="275"/>
            <ac:spMk id="16" creationId="{BA05D6D9-0BA0-46C3-BC38-BA7B3FCAF0F0}"/>
          </ac:spMkLst>
        </pc:spChg>
        <pc:spChg chg="mod">
          <ac:chgData name="Harrison LEE" userId="919f7e7e41bb6869" providerId="LiveId" clId="{06BE041A-1A96-437B-ACDB-0F9CA98E5A62}" dt="2022-01-19T07:58:14.685" v="1261"/>
          <ac:spMkLst>
            <pc:docMk/>
            <pc:sldMk cId="508926101" sldId="275"/>
            <ac:spMk id="17" creationId="{FA03D686-BC83-48FC-9B4A-9D2130D84881}"/>
          </ac:spMkLst>
        </pc:spChg>
        <pc:spChg chg="mod">
          <ac:chgData name="Harrison LEE" userId="919f7e7e41bb6869" providerId="LiveId" clId="{06BE041A-1A96-437B-ACDB-0F9CA98E5A62}" dt="2022-01-19T07:58:14.685" v="1261"/>
          <ac:spMkLst>
            <pc:docMk/>
            <pc:sldMk cId="508926101" sldId="275"/>
            <ac:spMk id="18" creationId="{18E6BEC9-3622-448C-9BE7-88041D335104}"/>
          </ac:spMkLst>
        </pc:spChg>
        <pc:spChg chg="mod">
          <ac:chgData name="Harrison LEE" userId="919f7e7e41bb6869" providerId="LiveId" clId="{06BE041A-1A96-437B-ACDB-0F9CA98E5A62}" dt="2022-01-19T07:58:14.685" v="1261"/>
          <ac:spMkLst>
            <pc:docMk/>
            <pc:sldMk cId="508926101" sldId="275"/>
            <ac:spMk id="19" creationId="{ADCD2BC3-F9ED-45AC-B1BC-BFFE30318321}"/>
          </ac:spMkLst>
        </pc:spChg>
        <pc:spChg chg="mod">
          <ac:chgData name="Harrison LEE" userId="919f7e7e41bb6869" providerId="LiveId" clId="{06BE041A-1A96-437B-ACDB-0F9CA98E5A62}" dt="2022-01-19T07:58:14.685" v="1261"/>
          <ac:spMkLst>
            <pc:docMk/>
            <pc:sldMk cId="508926101" sldId="275"/>
            <ac:spMk id="20" creationId="{82E7AC66-47F8-4EBD-8644-FA3C3162CC77}"/>
          </ac:spMkLst>
        </pc:spChg>
        <pc:spChg chg="mod">
          <ac:chgData name="Harrison LEE" userId="919f7e7e41bb6869" providerId="LiveId" clId="{06BE041A-1A96-437B-ACDB-0F9CA98E5A62}" dt="2022-01-19T07:58:14.685" v="1261"/>
          <ac:spMkLst>
            <pc:docMk/>
            <pc:sldMk cId="508926101" sldId="275"/>
            <ac:spMk id="21" creationId="{A304B244-693F-4772-A252-AFF576160BDB}"/>
          </ac:spMkLst>
        </pc:spChg>
        <pc:spChg chg="add del mod">
          <ac:chgData name="Harrison LEE" userId="919f7e7e41bb6869" providerId="LiveId" clId="{06BE041A-1A96-437B-ACDB-0F9CA98E5A62}" dt="2022-01-19T07:58:18.640" v="1264"/>
          <ac:spMkLst>
            <pc:docMk/>
            <pc:sldMk cId="508926101" sldId="275"/>
            <ac:spMk id="22" creationId="{A5890D0D-09D9-45BF-ADA5-6EEAEDF8055C}"/>
          </ac:spMkLst>
        </pc:spChg>
        <pc:spChg chg="add del mod">
          <ac:chgData name="Harrison LEE" userId="919f7e7e41bb6869" providerId="LiveId" clId="{06BE041A-1A96-437B-ACDB-0F9CA98E5A62}" dt="2022-01-19T07:58:18.640" v="1264"/>
          <ac:spMkLst>
            <pc:docMk/>
            <pc:sldMk cId="508926101" sldId="275"/>
            <ac:spMk id="25" creationId="{38778191-CECA-4918-81F1-D373D603A842}"/>
          </ac:spMkLst>
        </pc:spChg>
        <pc:grpChg chg="add mod">
          <ac:chgData name="Harrison LEE" userId="919f7e7e41bb6869" providerId="LiveId" clId="{06BE041A-1A96-437B-ACDB-0F9CA98E5A62}" dt="2022-01-19T07:58:27.731" v="1315" actId="1038"/>
          <ac:grpSpMkLst>
            <pc:docMk/>
            <pc:sldMk cId="508926101" sldId="275"/>
            <ac:grpSpMk id="4" creationId="{5FD31F88-CAA7-41A8-9D0C-3BA368358AD8}"/>
          </ac:grpSpMkLst>
        </pc:grpChg>
        <pc:grpChg chg="add del mod">
          <ac:chgData name="Harrison LEE" userId="919f7e7e41bb6869" providerId="LiveId" clId="{06BE041A-1A96-437B-ACDB-0F9CA98E5A62}" dt="2022-01-19T07:58:18.640" v="1264"/>
          <ac:grpSpMkLst>
            <pc:docMk/>
            <pc:sldMk cId="508926101" sldId="275"/>
            <ac:grpSpMk id="15" creationId="{0E63979C-85C3-4486-BDAC-5F7206A5ABF9}"/>
          </ac:grpSpMkLst>
        </pc:grpChg>
        <pc:picChg chg="add mod">
          <ac:chgData name="Harrison LEE" userId="919f7e7e41bb6869" providerId="LiveId" clId="{06BE041A-1A96-437B-ACDB-0F9CA98E5A62}" dt="2022-01-19T07:58:27.731" v="1315" actId="1038"/>
          <ac:picMkLst>
            <pc:docMk/>
            <pc:sldMk cId="508926101" sldId="275"/>
            <ac:picMk id="12" creationId="{613F7506-2316-42CB-AD3C-608F8DEBD60A}"/>
          </ac:picMkLst>
        </pc:picChg>
        <pc:picChg chg="add del mod">
          <ac:chgData name="Harrison LEE" userId="919f7e7e41bb6869" providerId="LiveId" clId="{06BE041A-1A96-437B-ACDB-0F9CA98E5A62}" dt="2022-01-19T07:58:27.731" v="1315" actId="1038"/>
          <ac:picMkLst>
            <pc:docMk/>
            <pc:sldMk cId="508926101" sldId="275"/>
            <ac:picMk id="13" creationId="{5000910E-7AE6-4066-8960-8EFD3CFD91FA}"/>
          </ac:picMkLst>
        </pc:picChg>
        <pc:picChg chg="add del mod">
          <ac:chgData name="Harrison LEE" userId="919f7e7e41bb6869" providerId="LiveId" clId="{06BE041A-1A96-437B-ACDB-0F9CA98E5A62}" dt="2022-01-19T07:58:18.640" v="1264"/>
          <ac:picMkLst>
            <pc:docMk/>
            <pc:sldMk cId="508926101" sldId="275"/>
            <ac:picMk id="23" creationId="{0CA2F632-4D63-4520-930A-DB8FDE24E930}"/>
          </ac:picMkLst>
        </pc:picChg>
        <pc:picChg chg="add del mod">
          <ac:chgData name="Harrison LEE" userId="919f7e7e41bb6869" providerId="LiveId" clId="{06BE041A-1A96-437B-ACDB-0F9CA98E5A62}" dt="2022-01-19T07:58:18.640" v="1264"/>
          <ac:picMkLst>
            <pc:docMk/>
            <pc:sldMk cId="508926101" sldId="275"/>
            <ac:picMk id="24" creationId="{94223651-08CF-4EC9-A791-DFF39B843CD5}"/>
          </ac:picMkLst>
        </pc:picChg>
      </pc:sldChg>
      <pc:sldChg chg="addSp delSp modSp add mod chgLayout">
        <pc:chgData name="Harrison LEE" userId="919f7e7e41bb6869" providerId="LiveId" clId="{06BE041A-1A96-437B-ACDB-0F9CA98E5A62}" dt="2022-01-24T06:26:25.453" v="3201" actId="207"/>
        <pc:sldMkLst>
          <pc:docMk/>
          <pc:sldMk cId="3850132755" sldId="276"/>
        </pc:sldMkLst>
        <pc:spChg chg="mod ord">
          <ac:chgData name="Harrison LEE" userId="919f7e7e41bb6869" providerId="LiveId" clId="{06BE041A-1A96-437B-ACDB-0F9CA98E5A62}" dt="2022-01-24T06:25:27.378" v="3193" actId="700"/>
          <ac:spMkLst>
            <pc:docMk/>
            <pc:sldMk cId="3850132755" sldId="276"/>
            <ac:spMk id="2" creationId="{75E2D44D-5E97-41BF-9530-5034A8457B0D}"/>
          </ac:spMkLst>
        </pc:spChg>
        <pc:spChg chg="del mod">
          <ac:chgData name="Harrison LEE" userId="919f7e7e41bb6869" providerId="LiveId" clId="{06BE041A-1A96-437B-ACDB-0F9CA98E5A62}" dt="2022-01-24T06:23:36.597" v="3177" actId="478"/>
          <ac:spMkLst>
            <pc:docMk/>
            <pc:sldMk cId="3850132755" sldId="276"/>
            <ac:spMk id="3" creationId="{9299E2C4-6F50-4362-A19D-73495FB7701B}"/>
          </ac:spMkLst>
        </pc:spChg>
        <pc:spChg chg="add del mod">
          <ac:chgData name="Harrison LEE" userId="919f7e7e41bb6869" providerId="LiveId" clId="{06BE041A-1A96-437B-ACDB-0F9CA98E5A62}" dt="2022-01-24T06:25:30.292" v="3195" actId="478"/>
          <ac:spMkLst>
            <pc:docMk/>
            <pc:sldMk cId="3850132755" sldId="276"/>
            <ac:spMk id="4" creationId="{FFA221F6-694C-4CF7-9B00-284AD6BF1122}"/>
          </ac:spMkLst>
        </pc:spChg>
        <pc:spChg chg="add mod ord">
          <ac:chgData name="Harrison LEE" userId="919f7e7e41bb6869" providerId="LiveId" clId="{06BE041A-1A96-437B-ACDB-0F9CA98E5A62}" dt="2022-01-24T06:26:25.453" v="3201" actId="207"/>
          <ac:spMkLst>
            <pc:docMk/>
            <pc:sldMk cId="3850132755" sldId="276"/>
            <ac:spMk id="6" creationId="{3094DA90-E1A7-422A-A514-9834E6B3F20F}"/>
          </ac:spMkLst>
        </pc:spChg>
        <pc:picChg chg="add mod">
          <ac:chgData name="Harrison LEE" userId="919f7e7e41bb6869" providerId="LiveId" clId="{06BE041A-1A96-437B-ACDB-0F9CA98E5A62}" dt="2022-01-19T08:00:44.832" v="1332" actId="1076"/>
          <ac:picMkLst>
            <pc:docMk/>
            <pc:sldMk cId="3850132755" sldId="276"/>
            <ac:picMk id="5" creationId="{0C9F7733-5E1E-4282-BE45-C6644938A8DA}"/>
          </ac:picMkLst>
        </pc:picChg>
      </pc:sldChg>
      <pc:sldChg chg="addSp modSp new mod">
        <pc:chgData name="Harrison LEE" userId="919f7e7e41bb6869" providerId="LiveId" clId="{06BE041A-1A96-437B-ACDB-0F9CA98E5A62}" dt="2022-01-24T06:44:00.727" v="3534" actId="207"/>
        <pc:sldMkLst>
          <pc:docMk/>
          <pc:sldMk cId="847801335" sldId="277"/>
        </pc:sldMkLst>
        <pc:spChg chg="mod">
          <ac:chgData name="Harrison LEE" userId="919f7e7e41bb6869" providerId="LiveId" clId="{06BE041A-1A96-437B-ACDB-0F9CA98E5A62}" dt="2022-01-19T08:04:06.216" v="1379" actId="20577"/>
          <ac:spMkLst>
            <pc:docMk/>
            <pc:sldMk cId="847801335" sldId="277"/>
            <ac:spMk id="2" creationId="{D851B647-9847-42E4-98C7-267EB90C1B3A}"/>
          </ac:spMkLst>
        </pc:spChg>
        <pc:spChg chg="mod">
          <ac:chgData name="Harrison LEE" userId="919f7e7e41bb6869" providerId="LiveId" clId="{06BE041A-1A96-437B-ACDB-0F9CA98E5A62}" dt="2022-01-19T08:14:49.740" v="1498" actId="207"/>
          <ac:spMkLst>
            <pc:docMk/>
            <pc:sldMk cId="847801335" sldId="277"/>
            <ac:spMk id="3" creationId="{93F7604A-84B9-49BC-9091-C30B110CC5E5}"/>
          </ac:spMkLst>
        </pc:spChg>
        <pc:spChg chg="add mod">
          <ac:chgData name="Harrison LEE" userId="919f7e7e41bb6869" providerId="LiveId" clId="{06BE041A-1A96-437B-ACDB-0F9CA98E5A62}" dt="2022-01-24T06:44:00.727" v="3534" actId="207"/>
          <ac:spMkLst>
            <pc:docMk/>
            <pc:sldMk cId="847801335" sldId="277"/>
            <ac:spMk id="5" creationId="{4DB0938B-5DAD-4465-8AF6-2CAF87995539}"/>
          </ac:spMkLst>
        </pc:spChg>
        <pc:picChg chg="add mod">
          <ac:chgData name="Harrison LEE" userId="919f7e7e41bb6869" providerId="LiveId" clId="{06BE041A-1A96-437B-ACDB-0F9CA98E5A62}" dt="2022-01-19T08:03:56.165" v="1374" actId="1076"/>
          <ac:picMkLst>
            <pc:docMk/>
            <pc:sldMk cId="847801335" sldId="277"/>
            <ac:picMk id="4" creationId="{BD9972F9-894F-41D9-8BB9-3F3E43548622}"/>
          </ac:picMkLst>
        </pc:picChg>
      </pc:sldChg>
      <pc:sldChg chg="addSp delSp modSp new mod">
        <pc:chgData name="Harrison LEE" userId="919f7e7e41bb6869" providerId="LiveId" clId="{06BE041A-1A96-437B-ACDB-0F9CA98E5A62}" dt="2022-01-24T06:31:44.115" v="3279" actId="1036"/>
        <pc:sldMkLst>
          <pc:docMk/>
          <pc:sldMk cId="1558619429" sldId="278"/>
        </pc:sldMkLst>
        <pc:spChg chg="mod">
          <ac:chgData name="Harrison LEE" userId="919f7e7e41bb6869" providerId="LiveId" clId="{06BE041A-1A96-437B-ACDB-0F9CA98E5A62}" dt="2022-01-19T08:08:07.341" v="1393"/>
          <ac:spMkLst>
            <pc:docMk/>
            <pc:sldMk cId="1558619429" sldId="278"/>
            <ac:spMk id="2" creationId="{0CBF23A2-70B4-4DC6-8EE2-CC01E56C80B4}"/>
          </ac:spMkLst>
        </pc:spChg>
        <pc:spChg chg="mod">
          <ac:chgData name="Harrison LEE" userId="919f7e7e41bb6869" providerId="LiveId" clId="{06BE041A-1A96-437B-ACDB-0F9CA98E5A62}" dt="2022-01-24T06:29:54.589" v="3215" actId="207"/>
          <ac:spMkLst>
            <pc:docMk/>
            <pc:sldMk cId="1558619429" sldId="278"/>
            <ac:spMk id="3" creationId="{8FFF27A1-F3CF-453E-B4DE-568E471A91AA}"/>
          </ac:spMkLst>
        </pc:spChg>
        <pc:picChg chg="add mod">
          <ac:chgData name="Harrison LEE" userId="919f7e7e41bb6869" providerId="LiveId" clId="{06BE041A-1A96-437B-ACDB-0F9CA98E5A62}" dt="2022-01-19T08:13:51.557" v="1479" actId="1076"/>
          <ac:picMkLst>
            <pc:docMk/>
            <pc:sldMk cId="1558619429" sldId="278"/>
            <ac:picMk id="4" creationId="{6B5698C6-0ABF-4983-A950-CD7854FD7960}"/>
          </ac:picMkLst>
        </pc:picChg>
        <pc:cxnChg chg="add del mod">
          <ac:chgData name="Harrison LEE" userId="919f7e7e41bb6869" providerId="LiveId" clId="{06BE041A-1A96-437B-ACDB-0F9CA98E5A62}" dt="2022-01-24T06:31:15.724" v="3244" actId="478"/>
          <ac:cxnSpMkLst>
            <pc:docMk/>
            <pc:sldMk cId="1558619429" sldId="278"/>
            <ac:cxnSpMk id="6" creationId="{54D2F3C6-C229-4DD2-A67E-A17D7E5AC3FE}"/>
          </ac:cxnSpMkLst>
        </pc:cxnChg>
        <pc:cxnChg chg="add del mod">
          <ac:chgData name="Harrison LEE" userId="919f7e7e41bb6869" providerId="LiveId" clId="{06BE041A-1A96-437B-ACDB-0F9CA98E5A62}" dt="2022-01-24T06:31:16.725" v="3245" actId="478"/>
          <ac:cxnSpMkLst>
            <pc:docMk/>
            <pc:sldMk cId="1558619429" sldId="278"/>
            <ac:cxnSpMk id="7" creationId="{E18DFB0F-2C38-4DE5-AF78-973D9F28BE2F}"/>
          </ac:cxnSpMkLst>
        </pc:cxnChg>
        <pc:cxnChg chg="add mod">
          <ac:chgData name="Harrison LEE" userId="919f7e7e41bb6869" providerId="LiveId" clId="{06BE041A-1A96-437B-ACDB-0F9CA98E5A62}" dt="2022-01-24T06:31:36.679" v="3256" actId="1076"/>
          <ac:cxnSpMkLst>
            <pc:docMk/>
            <pc:sldMk cId="1558619429" sldId="278"/>
            <ac:cxnSpMk id="9" creationId="{91136700-D9A1-4B8C-AD1F-1804789EE1B8}"/>
          </ac:cxnSpMkLst>
        </pc:cxnChg>
        <pc:cxnChg chg="add mod">
          <ac:chgData name="Harrison LEE" userId="919f7e7e41bb6869" providerId="LiveId" clId="{06BE041A-1A96-437B-ACDB-0F9CA98E5A62}" dt="2022-01-24T06:31:44.115" v="3279" actId="1036"/>
          <ac:cxnSpMkLst>
            <pc:docMk/>
            <pc:sldMk cId="1558619429" sldId="278"/>
            <ac:cxnSpMk id="10" creationId="{985AEBBA-E0EC-49D8-89CD-2AD29C3F9D77}"/>
          </ac:cxnSpMkLst>
        </pc:cxnChg>
      </pc:sldChg>
      <pc:sldChg chg="addSp modSp new mod">
        <pc:chgData name="Harrison LEE" userId="919f7e7e41bb6869" providerId="LiveId" clId="{06BE041A-1A96-437B-ACDB-0F9CA98E5A62}" dt="2022-01-24T06:34:25.231" v="3292" actId="207"/>
        <pc:sldMkLst>
          <pc:docMk/>
          <pc:sldMk cId="1057975042" sldId="279"/>
        </pc:sldMkLst>
        <pc:spChg chg="mod">
          <ac:chgData name="Harrison LEE" userId="919f7e7e41bb6869" providerId="LiveId" clId="{06BE041A-1A96-437B-ACDB-0F9CA98E5A62}" dt="2022-01-19T08:15:48.815" v="1500"/>
          <ac:spMkLst>
            <pc:docMk/>
            <pc:sldMk cId="1057975042" sldId="279"/>
            <ac:spMk id="2" creationId="{F2E0978A-406D-43DD-A961-40FD44D369A7}"/>
          </ac:spMkLst>
        </pc:spChg>
        <pc:spChg chg="mod">
          <ac:chgData name="Harrison LEE" userId="919f7e7e41bb6869" providerId="LiveId" clId="{06BE041A-1A96-437B-ACDB-0F9CA98E5A62}" dt="2022-01-24T06:34:25.231" v="3292" actId="207"/>
          <ac:spMkLst>
            <pc:docMk/>
            <pc:sldMk cId="1057975042" sldId="279"/>
            <ac:spMk id="3" creationId="{454FB7AC-FDAC-4E87-9564-8DED524906B3}"/>
          </ac:spMkLst>
        </pc:spChg>
        <pc:picChg chg="add mod">
          <ac:chgData name="Harrison LEE" userId="919f7e7e41bb6869" providerId="LiveId" clId="{06BE041A-1A96-437B-ACDB-0F9CA98E5A62}" dt="2022-01-19T08:19:49.002" v="1518" actId="14100"/>
          <ac:picMkLst>
            <pc:docMk/>
            <pc:sldMk cId="1057975042" sldId="279"/>
            <ac:picMk id="4" creationId="{D89896C9-9EF6-403C-91D8-15E513B1A025}"/>
          </ac:picMkLst>
        </pc:picChg>
      </pc:sldChg>
      <pc:sldChg chg="addSp delSp modSp add mod">
        <pc:chgData name="Harrison LEE" userId="919f7e7e41bb6869" providerId="LiveId" clId="{06BE041A-1A96-437B-ACDB-0F9CA98E5A62}" dt="2022-01-24T06:34:57.718" v="3298" actId="207"/>
        <pc:sldMkLst>
          <pc:docMk/>
          <pc:sldMk cId="1697369661" sldId="280"/>
        </pc:sldMkLst>
        <pc:spChg chg="mod">
          <ac:chgData name="Harrison LEE" userId="919f7e7e41bb6869" providerId="LiveId" clId="{06BE041A-1A96-437B-ACDB-0F9CA98E5A62}" dt="2022-01-24T06:34:57.718" v="3298" actId="207"/>
          <ac:spMkLst>
            <pc:docMk/>
            <pc:sldMk cId="1697369661" sldId="280"/>
            <ac:spMk id="3" creationId="{454FB7AC-FDAC-4E87-9564-8DED524906B3}"/>
          </ac:spMkLst>
        </pc:spChg>
        <pc:picChg chg="del">
          <ac:chgData name="Harrison LEE" userId="919f7e7e41bb6869" providerId="LiveId" clId="{06BE041A-1A96-437B-ACDB-0F9CA98E5A62}" dt="2022-01-19T08:19:37.426" v="1515" actId="478"/>
          <ac:picMkLst>
            <pc:docMk/>
            <pc:sldMk cId="1697369661" sldId="280"/>
            <ac:picMk id="4" creationId="{D89896C9-9EF6-403C-91D8-15E513B1A025}"/>
          </ac:picMkLst>
        </pc:picChg>
        <pc:picChg chg="add mod">
          <ac:chgData name="Harrison LEE" userId="919f7e7e41bb6869" providerId="LiveId" clId="{06BE041A-1A96-437B-ACDB-0F9CA98E5A62}" dt="2022-01-19T08:20:08.758" v="1522" actId="1076"/>
          <ac:picMkLst>
            <pc:docMk/>
            <pc:sldMk cId="1697369661" sldId="280"/>
            <ac:picMk id="5" creationId="{D0A55B74-5EF2-49CD-A430-8F51987CE71E}"/>
          </ac:picMkLst>
        </pc:picChg>
      </pc:sldChg>
      <pc:sldChg chg="addSp delSp modSp new mod">
        <pc:chgData name="Harrison LEE" userId="919f7e7e41bb6869" providerId="LiveId" clId="{06BE041A-1A96-437B-ACDB-0F9CA98E5A62}" dt="2022-01-24T06:40:08.719" v="3467" actId="207"/>
        <pc:sldMkLst>
          <pc:docMk/>
          <pc:sldMk cId="1054076882" sldId="281"/>
        </pc:sldMkLst>
        <pc:spChg chg="mod">
          <ac:chgData name="Harrison LEE" userId="919f7e7e41bb6869" providerId="LiveId" clId="{06BE041A-1A96-437B-ACDB-0F9CA98E5A62}" dt="2022-01-19T08:22:30.430" v="1524"/>
          <ac:spMkLst>
            <pc:docMk/>
            <pc:sldMk cId="1054076882" sldId="281"/>
            <ac:spMk id="2" creationId="{A672E847-DA09-48CA-A2B6-022D4DD7434B}"/>
          </ac:spMkLst>
        </pc:spChg>
        <pc:spChg chg="mod">
          <ac:chgData name="Harrison LEE" userId="919f7e7e41bb6869" providerId="LiveId" clId="{06BE041A-1A96-437B-ACDB-0F9CA98E5A62}" dt="2022-01-24T06:40:08.719" v="3467" actId="207"/>
          <ac:spMkLst>
            <pc:docMk/>
            <pc:sldMk cId="1054076882" sldId="281"/>
            <ac:spMk id="3" creationId="{9E9A413B-972A-443B-9C6D-CEF6B894EC34}"/>
          </ac:spMkLst>
        </pc:spChg>
        <pc:picChg chg="add del mod modCrop">
          <ac:chgData name="Harrison LEE" userId="919f7e7e41bb6869" providerId="LiveId" clId="{06BE041A-1A96-437B-ACDB-0F9CA98E5A62}" dt="2022-01-24T06:39:01.365" v="3337" actId="1076"/>
          <ac:picMkLst>
            <pc:docMk/>
            <pc:sldMk cId="1054076882" sldId="281"/>
            <ac:picMk id="4" creationId="{5BC813A9-65FA-40A7-9C8E-73D9008FA734}"/>
          </ac:picMkLst>
        </pc:picChg>
        <pc:picChg chg="add mod modCrop">
          <ac:chgData name="Harrison LEE" userId="919f7e7e41bb6869" providerId="LiveId" clId="{06BE041A-1A96-437B-ACDB-0F9CA98E5A62}" dt="2022-01-24T06:38:54.375" v="3334" actId="1076"/>
          <ac:picMkLst>
            <pc:docMk/>
            <pc:sldMk cId="1054076882" sldId="281"/>
            <ac:picMk id="5" creationId="{8E0E761D-1D1B-4CFC-B8D5-5094596F1BD5}"/>
          </ac:picMkLst>
        </pc:picChg>
      </pc:sldChg>
      <pc:sldChg chg="addSp delSp modSp new mod">
        <pc:chgData name="Harrison LEE" userId="919f7e7e41bb6869" providerId="LiveId" clId="{06BE041A-1A96-437B-ACDB-0F9CA98E5A62}" dt="2022-01-24T06:40:23.215" v="3469" actId="1076"/>
        <pc:sldMkLst>
          <pc:docMk/>
          <pc:sldMk cId="1630259186" sldId="282"/>
        </pc:sldMkLst>
        <pc:spChg chg="mod">
          <ac:chgData name="Harrison LEE" userId="919f7e7e41bb6869" providerId="LiveId" clId="{06BE041A-1A96-437B-ACDB-0F9CA98E5A62}" dt="2022-01-24T06:40:18.534" v="3468" actId="404"/>
          <ac:spMkLst>
            <pc:docMk/>
            <pc:sldMk cId="1630259186" sldId="282"/>
            <ac:spMk id="2" creationId="{7DB28403-3E68-4B2B-A220-04302398A109}"/>
          </ac:spMkLst>
        </pc:spChg>
        <pc:spChg chg="del">
          <ac:chgData name="Harrison LEE" userId="919f7e7e41bb6869" providerId="LiveId" clId="{06BE041A-1A96-437B-ACDB-0F9CA98E5A62}" dt="2022-01-21T07:25:59.238" v="1579" actId="478"/>
          <ac:spMkLst>
            <pc:docMk/>
            <pc:sldMk cId="1630259186" sldId="282"/>
            <ac:spMk id="3" creationId="{EA7CF5DA-25FF-4788-9E13-F2346196A257}"/>
          </ac:spMkLst>
        </pc:spChg>
        <pc:spChg chg="add mod">
          <ac:chgData name="Harrison LEE" userId="919f7e7e41bb6869" providerId="LiveId" clId="{06BE041A-1A96-437B-ACDB-0F9CA98E5A62}" dt="2022-01-24T06:40:23.215" v="3469" actId="1076"/>
          <ac:spMkLst>
            <pc:docMk/>
            <pc:sldMk cId="1630259186" sldId="282"/>
            <ac:spMk id="5" creationId="{16FFEBBD-F2DA-4D25-9E49-8EBD5581707C}"/>
          </ac:spMkLst>
        </pc:spChg>
        <pc:picChg chg="add mod">
          <ac:chgData name="Harrison LEE" userId="919f7e7e41bb6869" providerId="LiveId" clId="{06BE041A-1A96-437B-ACDB-0F9CA98E5A62}" dt="2022-01-21T07:26:04.699" v="1581" actId="1076"/>
          <ac:picMkLst>
            <pc:docMk/>
            <pc:sldMk cId="1630259186" sldId="282"/>
            <ac:picMk id="4" creationId="{11893B85-C2DF-4780-AF04-B23918E6B5A1}"/>
          </ac:picMkLst>
        </pc:picChg>
      </pc:sldChg>
      <pc:sldChg chg="addSp delSp modSp new mod">
        <pc:chgData name="Harrison LEE" userId="919f7e7e41bb6869" providerId="LiveId" clId="{06BE041A-1A96-437B-ACDB-0F9CA98E5A62}" dt="2022-01-24T06:41:31.894" v="3476" actId="692"/>
        <pc:sldMkLst>
          <pc:docMk/>
          <pc:sldMk cId="513436408" sldId="283"/>
        </pc:sldMkLst>
        <pc:spChg chg="mod">
          <ac:chgData name="Harrison LEE" userId="919f7e7e41bb6869" providerId="LiveId" clId="{06BE041A-1A96-437B-ACDB-0F9CA98E5A62}" dt="2022-01-21T07:31:07.645" v="1649" actId="20577"/>
          <ac:spMkLst>
            <pc:docMk/>
            <pc:sldMk cId="513436408" sldId="283"/>
            <ac:spMk id="2" creationId="{BEB55D88-E799-4541-A780-3D8A5BA4E9A7}"/>
          </ac:spMkLst>
        </pc:spChg>
        <pc:spChg chg="mod">
          <ac:chgData name="Harrison LEE" userId="919f7e7e41bb6869" providerId="LiveId" clId="{06BE041A-1A96-437B-ACDB-0F9CA98E5A62}" dt="2022-01-21T07:30:45.031" v="1639" actId="27636"/>
          <ac:spMkLst>
            <pc:docMk/>
            <pc:sldMk cId="513436408" sldId="283"/>
            <ac:spMk id="3" creationId="{117B4C88-E004-4266-97B5-81C97D933C00}"/>
          </ac:spMkLst>
        </pc:spChg>
        <pc:spChg chg="add mod">
          <ac:chgData name="Harrison LEE" userId="919f7e7e41bb6869" providerId="LiveId" clId="{06BE041A-1A96-437B-ACDB-0F9CA98E5A62}" dt="2022-01-24T06:41:31.894" v="3476" actId="692"/>
          <ac:spMkLst>
            <pc:docMk/>
            <pc:sldMk cId="513436408" sldId="283"/>
            <ac:spMk id="5" creationId="{6441A0B9-1208-46F5-848A-EF6003285A99}"/>
          </ac:spMkLst>
        </pc:spChg>
        <pc:spChg chg="add mod">
          <ac:chgData name="Harrison LEE" userId="919f7e7e41bb6869" providerId="LiveId" clId="{06BE041A-1A96-437B-ACDB-0F9CA98E5A62}" dt="2022-01-21T07:30:55.577" v="1643" actId="14100"/>
          <ac:spMkLst>
            <pc:docMk/>
            <pc:sldMk cId="513436408" sldId="283"/>
            <ac:spMk id="6" creationId="{9438D63A-1788-4F9B-A1B7-6A1B164F437F}"/>
          </ac:spMkLst>
        </pc:spChg>
        <pc:graphicFrameChg chg="add del mod">
          <ac:chgData name="Harrison LEE" userId="919f7e7e41bb6869" providerId="LiveId" clId="{06BE041A-1A96-437B-ACDB-0F9CA98E5A62}" dt="2022-01-21T07:27:52.737" v="1588" actId="478"/>
          <ac:graphicFrameMkLst>
            <pc:docMk/>
            <pc:sldMk cId="513436408" sldId="283"/>
            <ac:graphicFrameMk id="4" creationId="{ED28B9FE-8B3B-454F-AE92-AE1D17056D21}"/>
          </ac:graphicFrameMkLst>
        </pc:graphicFrameChg>
      </pc:sldChg>
      <pc:sldChg chg="new del">
        <pc:chgData name="Harrison LEE" userId="919f7e7e41bb6869" providerId="LiveId" clId="{06BE041A-1A96-437B-ACDB-0F9CA98E5A62}" dt="2022-01-21T07:25:03.227" v="1574" actId="47"/>
        <pc:sldMkLst>
          <pc:docMk/>
          <pc:sldMk cId="1408571422" sldId="283"/>
        </pc:sldMkLst>
      </pc:sldChg>
      <pc:sldChg chg="addSp modSp new mod">
        <pc:chgData name="Harrison LEE" userId="919f7e7e41bb6869" providerId="LiveId" clId="{06BE041A-1A96-437B-ACDB-0F9CA98E5A62}" dt="2022-01-24T06:44:48.391" v="3546" actId="20577"/>
        <pc:sldMkLst>
          <pc:docMk/>
          <pc:sldMk cId="2817191948" sldId="284"/>
        </pc:sldMkLst>
        <pc:spChg chg="mod">
          <ac:chgData name="Harrison LEE" userId="919f7e7e41bb6869" providerId="LiveId" clId="{06BE041A-1A96-437B-ACDB-0F9CA98E5A62}" dt="2022-01-21T07:31:26.432" v="1651"/>
          <ac:spMkLst>
            <pc:docMk/>
            <pc:sldMk cId="2817191948" sldId="284"/>
            <ac:spMk id="2" creationId="{CD5B3FB9-8236-4C87-BAF0-E2618475ED72}"/>
          </ac:spMkLst>
        </pc:spChg>
        <pc:spChg chg="mod">
          <ac:chgData name="Harrison LEE" userId="919f7e7e41bb6869" providerId="LiveId" clId="{06BE041A-1A96-437B-ACDB-0F9CA98E5A62}" dt="2022-01-24T06:44:48.391" v="3546" actId="20577"/>
          <ac:spMkLst>
            <pc:docMk/>
            <pc:sldMk cId="2817191948" sldId="284"/>
            <ac:spMk id="3" creationId="{A2FD56BF-A46C-4AF8-95F0-A2A919BC9D06}"/>
          </ac:spMkLst>
        </pc:spChg>
        <pc:spChg chg="add mod">
          <ac:chgData name="Harrison LEE" userId="919f7e7e41bb6869" providerId="LiveId" clId="{06BE041A-1A96-437B-ACDB-0F9CA98E5A62}" dt="2022-01-24T06:41:53.678" v="3487" actId="692"/>
          <ac:spMkLst>
            <pc:docMk/>
            <pc:sldMk cId="2817191948" sldId="284"/>
            <ac:spMk id="4" creationId="{1A8A301E-C337-4754-A306-9569C75AC431}"/>
          </ac:spMkLst>
        </pc:spChg>
      </pc:sldChg>
      <pc:sldChg chg="addSp modSp new mod">
        <pc:chgData name="Harrison LEE" userId="919f7e7e41bb6869" providerId="LiveId" clId="{06BE041A-1A96-437B-ACDB-0F9CA98E5A62}" dt="2022-01-24T06:46:10.512" v="3561" actId="207"/>
        <pc:sldMkLst>
          <pc:docMk/>
          <pc:sldMk cId="1249309813" sldId="285"/>
        </pc:sldMkLst>
        <pc:spChg chg="mod">
          <ac:chgData name="Harrison LEE" userId="919f7e7e41bb6869" providerId="LiveId" clId="{06BE041A-1A96-437B-ACDB-0F9CA98E5A62}" dt="2022-01-21T07:34:53.252" v="1682"/>
          <ac:spMkLst>
            <pc:docMk/>
            <pc:sldMk cId="1249309813" sldId="285"/>
            <ac:spMk id="2" creationId="{A2F73589-57CF-4A1C-A900-97A3373235DB}"/>
          </ac:spMkLst>
        </pc:spChg>
        <pc:spChg chg="mod">
          <ac:chgData name="Harrison LEE" userId="919f7e7e41bb6869" providerId="LiveId" clId="{06BE041A-1A96-437B-ACDB-0F9CA98E5A62}" dt="2022-01-21T07:35:33.014" v="1687" actId="14100"/>
          <ac:spMkLst>
            <pc:docMk/>
            <pc:sldMk cId="1249309813" sldId="285"/>
            <ac:spMk id="3" creationId="{A13DE1D8-4FE9-4165-8A3B-A6397C84F3A8}"/>
          </ac:spMkLst>
        </pc:spChg>
        <pc:spChg chg="add mod">
          <ac:chgData name="Harrison LEE" userId="919f7e7e41bb6869" providerId="LiveId" clId="{06BE041A-1A96-437B-ACDB-0F9CA98E5A62}" dt="2022-01-24T06:46:10.512" v="3561" actId="207"/>
          <ac:spMkLst>
            <pc:docMk/>
            <pc:sldMk cId="1249309813" sldId="285"/>
            <ac:spMk id="4" creationId="{B9D1022D-9012-4B07-ACD5-B6847623157A}"/>
          </ac:spMkLst>
        </pc:spChg>
        <pc:picChg chg="add mod">
          <ac:chgData name="Harrison LEE" userId="919f7e7e41bb6869" providerId="LiveId" clId="{06BE041A-1A96-437B-ACDB-0F9CA98E5A62}" dt="2022-01-24T06:45:57.652" v="3559" actId="1076"/>
          <ac:picMkLst>
            <pc:docMk/>
            <pc:sldMk cId="1249309813" sldId="285"/>
            <ac:picMk id="5" creationId="{C1A86170-FEA1-4832-BB4B-9F25416E1435}"/>
          </ac:picMkLst>
        </pc:picChg>
        <pc:picChg chg="add mod">
          <ac:chgData name="Harrison LEE" userId="919f7e7e41bb6869" providerId="LiveId" clId="{06BE041A-1A96-437B-ACDB-0F9CA98E5A62}" dt="2022-01-24T06:45:59.767" v="3560" actId="1076"/>
          <ac:picMkLst>
            <pc:docMk/>
            <pc:sldMk cId="1249309813" sldId="285"/>
            <ac:picMk id="6" creationId="{0E6F2857-7136-4B61-AC8B-E3911F007299}"/>
          </ac:picMkLst>
        </pc:picChg>
      </pc:sldChg>
      <pc:sldChg chg="addSp modSp new mod">
        <pc:chgData name="Harrison LEE" userId="919f7e7e41bb6869" providerId="LiveId" clId="{06BE041A-1A96-437B-ACDB-0F9CA98E5A62}" dt="2022-01-24T07:11:13.003" v="3714" actId="20577"/>
        <pc:sldMkLst>
          <pc:docMk/>
          <pc:sldMk cId="3083822352" sldId="286"/>
        </pc:sldMkLst>
        <pc:spChg chg="mod">
          <ac:chgData name="Harrison LEE" userId="919f7e7e41bb6869" providerId="LiveId" clId="{06BE041A-1A96-437B-ACDB-0F9CA98E5A62}" dt="2022-01-24T07:11:13.003" v="3714" actId="20577"/>
          <ac:spMkLst>
            <pc:docMk/>
            <pc:sldMk cId="3083822352" sldId="286"/>
            <ac:spMk id="2" creationId="{AE2C410A-47A3-4448-BDB5-5B62DFDD7398}"/>
          </ac:spMkLst>
        </pc:spChg>
        <pc:spChg chg="mod">
          <ac:chgData name="Harrison LEE" userId="919f7e7e41bb6869" providerId="LiveId" clId="{06BE041A-1A96-437B-ACDB-0F9CA98E5A62}" dt="2022-01-24T03:01:21.475" v="1708" actId="14100"/>
          <ac:spMkLst>
            <pc:docMk/>
            <pc:sldMk cId="3083822352" sldId="286"/>
            <ac:spMk id="3" creationId="{CFDBAC19-B596-4C09-BBC8-3BB2C4094A0E}"/>
          </ac:spMkLst>
        </pc:spChg>
        <pc:spChg chg="add mod">
          <ac:chgData name="Harrison LEE" userId="919f7e7e41bb6869" providerId="LiveId" clId="{06BE041A-1A96-437B-ACDB-0F9CA98E5A62}" dt="2022-01-24T07:04:48.238" v="3649" actId="20577"/>
          <ac:spMkLst>
            <pc:docMk/>
            <pc:sldMk cId="3083822352" sldId="286"/>
            <ac:spMk id="5" creationId="{4DC604AF-467B-4C2E-A134-043A002591D3}"/>
          </ac:spMkLst>
        </pc:spChg>
        <pc:picChg chg="add mod">
          <ac:chgData name="Harrison LEE" userId="919f7e7e41bb6869" providerId="LiveId" clId="{06BE041A-1A96-437B-ACDB-0F9CA98E5A62}" dt="2022-01-24T03:01:17.839" v="1707" actId="1076"/>
          <ac:picMkLst>
            <pc:docMk/>
            <pc:sldMk cId="3083822352" sldId="286"/>
            <ac:picMk id="4" creationId="{ABD7D086-F986-4365-B919-795126FC43C3}"/>
          </ac:picMkLst>
        </pc:picChg>
      </pc:sldChg>
      <pc:sldChg chg="addSp modSp new del mod ord">
        <pc:chgData name="Harrison LEE" userId="919f7e7e41bb6869" providerId="LiveId" clId="{06BE041A-1A96-437B-ACDB-0F9CA98E5A62}" dt="2022-01-24T07:04:36.618" v="3645" actId="47"/>
        <pc:sldMkLst>
          <pc:docMk/>
          <pc:sldMk cId="3444065176" sldId="287"/>
        </pc:sldMkLst>
        <pc:spChg chg="mod">
          <ac:chgData name="Harrison LEE" userId="919f7e7e41bb6869" providerId="LiveId" clId="{06BE041A-1A96-437B-ACDB-0F9CA98E5A62}" dt="2022-01-24T03:19:11.416" v="1716" actId="20577"/>
          <ac:spMkLst>
            <pc:docMk/>
            <pc:sldMk cId="3444065176" sldId="287"/>
            <ac:spMk id="2" creationId="{D722DD87-C247-4A3F-9867-4BC6C9807E26}"/>
          </ac:spMkLst>
        </pc:spChg>
        <pc:spChg chg="add mod">
          <ac:chgData name="Harrison LEE" userId="919f7e7e41bb6869" providerId="LiveId" clId="{06BE041A-1A96-437B-ACDB-0F9CA98E5A62}" dt="2022-01-24T03:19:32.048" v="1721" actId="1076"/>
          <ac:spMkLst>
            <pc:docMk/>
            <pc:sldMk cId="3444065176" sldId="287"/>
            <ac:spMk id="5" creationId="{861456C7-0CDC-4E52-B1A8-7C3498251059}"/>
          </ac:spMkLst>
        </pc:spChg>
        <pc:spChg chg="add mod">
          <ac:chgData name="Harrison LEE" userId="919f7e7e41bb6869" providerId="LiveId" clId="{06BE041A-1A96-437B-ACDB-0F9CA98E5A62}" dt="2022-01-24T03:19:28.598" v="1720" actId="1076"/>
          <ac:spMkLst>
            <pc:docMk/>
            <pc:sldMk cId="3444065176" sldId="287"/>
            <ac:spMk id="6" creationId="{60093223-0B19-450C-8412-E65BCE65E89E}"/>
          </ac:spMkLst>
        </pc:spChg>
        <pc:spChg chg="add mod">
          <ac:chgData name="Harrison LEE" userId="919f7e7e41bb6869" providerId="LiveId" clId="{06BE041A-1A96-437B-ACDB-0F9CA98E5A62}" dt="2022-01-24T03:19:46.756" v="1727" actId="20577"/>
          <ac:spMkLst>
            <pc:docMk/>
            <pc:sldMk cId="3444065176" sldId="287"/>
            <ac:spMk id="8" creationId="{BD4E3443-7B39-4946-A2B1-B2E3D4F4DF29}"/>
          </ac:spMkLst>
        </pc:spChg>
        <pc:picChg chg="add mod">
          <ac:chgData name="Harrison LEE" userId="919f7e7e41bb6869" providerId="LiveId" clId="{06BE041A-1A96-437B-ACDB-0F9CA98E5A62}" dt="2022-01-24T03:19:32.048" v="1721" actId="1076"/>
          <ac:picMkLst>
            <pc:docMk/>
            <pc:sldMk cId="3444065176" sldId="287"/>
            <ac:picMk id="4" creationId="{A82D6529-091D-4F14-88F1-CD8EBDECC2BF}"/>
          </ac:picMkLst>
        </pc:picChg>
        <pc:picChg chg="add mod">
          <ac:chgData name="Harrison LEE" userId="919f7e7e41bb6869" providerId="LiveId" clId="{06BE041A-1A96-437B-ACDB-0F9CA98E5A62}" dt="2022-01-24T03:19:37.558" v="1723" actId="1076"/>
          <ac:picMkLst>
            <pc:docMk/>
            <pc:sldMk cId="3444065176" sldId="287"/>
            <ac:picMk id="7" creationId="{EC562A79-8BEA-4193-A220-57AB3A19C62D}"/>
          </ac:picMkLst>
        </pc:picChg>
      </pc:sldChg>
      <pc:sldChg chg="addSp delSp modSp new mod">
        <pc:chgData name="Harrison LEE" userId="919f7e7e41bb6869" providerId="LiveId" clId="{06BE041A-1A96-437B-ACDB-0F9CA98E5A62}" dt="2022-01-24T07:11:24.394" v="3730" actId="20577"/>
        <pc:sldMkLst>
          <pc:docMk/>
          <pc:sldMk cId="3419715571" sldId="288"/>
        </pc:sldMkLst>
        <pc:spChg chg="mod">
          <ac:chgData name="Harrison LEE" userId="919f7e7e41bb6869" providerId="LiveId" clId="{06BE041A-1A96-437B-ACDB-0F9CA98E5A62}" dt="2022-01-24T07:11:24.394" v="3730" actId="20577"/>
          <ac:spMkLst>
            <pc:docMk/>
            <pc:sldMk cId="3419715571" sldId="288"/>
            <ac:spMk id="2" creationId="{A7F77F23-1EA5-4260-9E6B-F5CD405E53A2}"/>
          </ac:spMkLst>
        </pc:spChg>
        <pc:spChg chg="del">
          <ac:chgData name="Harrison LEE" userId="919f7e7e41bb6869" providerId="LiveId" clId="{06BE041A-1A96-437B-ACDB-0F9CA98E5A62}" dt="2022-01-24T03:20:14.583" v="1730"/>
          <ac:spMkLst>
            <pc:docMk/>
            <pc:sldMk cId="3419715571" sldId="288"/>
            <ac:spMk id="3" creationId="{A95413A6-60A5-4488-95B4-66B34B3D63C5}"/>
          </ac:spMkLst>
        </pc:spChg>
        <pc:spChg chg="add mod">
          <ac:chgData name="Harrison LEE" userId="919f7e7e41bb6869" providerId="LiveId" clId="{06BE041A-1A96-437B-ACDB-0F9CA98E5A62}" dt="2022-01-24T07:05:23.657" v="3651" actId="2711"/>
          <ac:spMkLst>
            <pc:docMk/>
            <pc:sldMk cId="3419715571" sldId="288"/>
            <ac:spMk id="4" creationId="{4216566C-0CAE-4D25-AC52-A85F03407CE6}"/>
          </ac:spMkLst>
        </pc:spChg>
        <pc:spChg chg="add mod">
          <ac:chgData name="Harrison LEE" userId="919f7e7e41bb6869" providerId="LiveId" clId="{06BE041A-1A96-437B-ACDB-0F9CA98E5A62}" dt="2022-01-24T03:20:38.438" v="1737" actId="207"/>
          <ac:spMkLst>
            <pc:docMk/>
            <pc:sldMk cId="3419715571" sldId="288"/>
            <ac:spMk id="6" creationId="{0C38D978-96D7-4C56-9638-473D1EB4ED18}"/>
          </ac:spMkLst>
        </pc:spChg>
        <pc:picChg chg="add mod">
          <ac:chgData name="Harrison LEE" userId="919f7e7e41bb6869" providerId="LiveId" clId="{06BE041A-1A96-437B-ACDB-0F9CA98E5A62}" dt="2022-01-24T03:20:23.237" v="1734" actId="1076"/>
          <ac:picMkLst>
            <pc:docMk/>
            <pc:sldMk cId="3419715571" sldId="288"/>
            <ac:picMk id="5" creationId="{1CE04E8D-6088-4A8E-8D29-55170662CF8F}"/>
          </ac:picMkLst>
        </pc:picChg>
      </pc:sldChg>
      <pc:sldChg chg="addSp delSp modSp new mod">
        <pc:chgData name="Harrison LEE" userId="919f7e7e41bb6869" providerId="LiveId" clId="{06BE041A-1A96-437B-ACDB-0F9CA98E5A62}" dt="2022-01-24T07:12:52.786" v="3762" actId="14100"/>
        <pc:sldMkLst>
          <pc:docMk/>
          <pc:sldMk cId="2486123399" sldId="289"/>
        </pc:sldMkLst>
        <pc:spChg chg="mod">
          <ac:chgData name="Harrison LEE" userId="919f7e7e41bb6869" providerId="LiveId" clId="{06BE041A-1A96-437B-ACDB-0F9CA98E5A62}" dt="2022-01-24T03:20:54.172" v="1739"/>
          <ac:spMkLst>
            <pc:docMk/>
            <pc:sldMk cId="2486123399" sldId="289"/>
            <ac:spMk id="2" creationId="{5DFA08B2-A72D-4749-8C7D-4499CF75154C}"/>
          </ac:spMkLst>
        </pc:spChg>
        <pc:spChg chg="mod">
          <ac:chgData name="Harrison LEE" userId="919f7e7e41bb6869" providerId="LiveId" clId="{06BE041A-1A96-437B-ACDB-0F9CA98E5A62}" dt="2022-01-24T03:20:59.270" v="1740"/>
          <ac:spMkLst>
            <pc:docMk/>
            <pc:sldMk cId="2486123399" sldId="289"/>
            <ac:spMk id="3" creationId="{FEDCC0F5-B6B6-4526-A030-80C879A46828}"/>
          </ac:spMkLst>
        </pc:spChg>
        <pc:spChg chg="add mod">
          <ac:chgData name="Harrison LEE" userId="919f7e7e41bb6869" providerId="LiveId" clId="{06BE041A-1A96-437B-ACDB-0F9CA98E5A62}" dt="2022-01-24T07:12:52.786" v="3762" actId="14100"/>
          <ac:spMkLst>
            <pc:docMk/>
            <pc:sldMk cId="2486123399" sldId="289"/>
            <ac:spMk id="4" creationId="{18410784-BE88-45EE-9CBC-D4634CA4BB31}"/>
          </ac:spMkLst>
        </pc:spChg>
        <pc:picChg chg="add del mod">
          <ac:chgData name="Harrison LEE" userId="919f7e7e41bb6869" providerId="LiveId" clId="{06BE041A-1A96-437B-ACDB-0F9CA98E5A62}" dt="2022-01-24T07:12:03.010" v="3749" actId="478"/>
          <ac:picMkLst>
            <pc:docMk/>
            <pc:sldMk cId="2486123399" sldId="289"/>
            <ac:picMk id="5" creationId="{F50331BD-554E-4A31-A310-C51E9EB4B33A}"/>
          </ac:picMkLst>
        </pc:picChg>
        <pc:picChg chg="add mod">
          <ac:chgData name="Harrison LEE" userId="919f7e7e41bb6869" providerId="LiveId" clId="{06BE041A-1A96-437B-ACDB-0F9CA98E5A62}" dt="2022-01-24T07:12:04.580" v="3750" actId="1076"/>
          <ac:picMkLst>
            <pc:docMk/>
            <pc:sldMk cId="2486123399" sldId="289"/>
            <ac:picMk id="7" creationId="{677FE2C0-B69D-4962-A623-B9FBFC9B04AE}"/>
          </ac:picMkLst>
        </pc:picChg>
      </pc:sldChg>
      <pc:sldChg chg="addSp delSp modSp new mod">
        <pc:chgData name="Harrison LEE" userId="919f7e7e41bb6869" providerId="LiveId" clId="{06BE041A-1A96-437B-ACDB-0F9CA98E5A62}" dt="2022-01-24T07:13:41.108" v="3774" actId="207"/>
        <pc:sldMkLst>
          <pc:docMk/>
          <pc:sldMk cId="2510801164" sldId="290"/>
        </pc:sldMkLst>
        <pc:spChg chg="mod">
          <ac:chgData name="Harrison LEE" userId="919f7e7e41bb6869" providerId="LiveId" clId="{06BE041A-1A96-437B-ACDB-0F9CA98E5A62}" dt="2022-01-24T07:13:27.836" v="3773" actId="20577"/>
          <ac:spMkLst>
            <pc:docMk/>
            <pc:sldMk cId="2510801164" sldId="290"/>
            <ac:spMk id="2" creationId="{275CC356-6001-4663-AD06-0383B96F0560}"/>
          </ac:spMkLst>
        </pc:spChg>
        <pc:spChg chg="del">
          <ac:chgData name="Harrison LEE" userId="919f7e7e41bb6869" providerId="LiveId" clId="{06BE041A-1A96-437B-ACDB-0F9CA98E5A62}" dt="2022-01-24T03:21:41.496" v="1746"/>
          <ac:spMkLst>
            <pc:docMk/>
            <pc:sldMk cId="2510801164" sldId="290"/>
            <ac:spMk id="3" creationId="{F9766F8C-C7AC-4B1B-B6A0-370A24947E33}"/>
          </ac:spMkLst>
        </pc:spChg>
        <pc:spChg chg="add mod">
          <ac:chgData name="Harrison LEE" userId="919f7e7e41bb6869" providerId="LiveId" clId="{06BE041A-1A96-437B-ACDB-0F9CA98E5A62}" dt="2022-01-24T07:13:41.108" v="3774" actId="207"/>
          <ac:spMkLst>
            <pc:docMk/>
            <pc:sldMk cId="2510801164" sldId="290"/>
            <ac:spMk id="4" creationId="{A82C0CE2-469E-49DE-A5EB-F73B4BF2CECF}"/>
          </ac:spMkLst>
        </pc:spChg>
        <pc:picChg chg="add mod">
          <ac:chgData name="Harrison LEE" userId="919f7e7e41bb6869" providerId="LiveId" clId="{06BE041A-1A96-437B-ACDB-0F9CA98E5A62}" dt="2022-01-24T07:13:20.419" v="3768" actId="1076"/>
          <ac:picMkLst>
            <pc:docMk/>
            <pc:sldMk cId="2510801164" sldId="290"/>
            <ac:picMk id="5" creationId="{E1CD07E4-5048-487D-BFEC-6B1DEFD9626E}"/>
          </ac:picMkLst>
        </pc:picChg>
      </pc:sldChg>
      <pc:sldChg chg="addSp delSp modSp new mod">
        <pc:chgData name="Harrison LEE" userId="919f7e7e41bb6869" providerId="LiveId" clId="{06BE041A-1A96-437B-ACDB-0F9CA98E5A62}" dt="2022-01-24T07:15:06.466" v="3809" actId="207"/>
        <pc:sldMkLst>
          <pc:docMk/>
          <pc:sldMk cId="1083947525" sldId="291"/>
        </pc:sldMkLst>
        <pc:spChg chg="mod">
          <ac:chgData name="Harrison LEE" userId="919f7e7e41bb6869" providerId="LiveId" clId="{06BE041A-1A96-437B-ACDB-0F9CA98E5A62}" dt="2022-01-24T07:14:09.127" v="3778" actId="20577"/>
          <ac:spMkLst>
            <pc:docMk/>
            <pc:sldMk cId="1083947525" sldId="291"/>
            <ac:spMk id="2" creationId="{BFCEFDCA-D1A6-43A3-A2AE-320D965F8908}"/>
          </ac:spMkLst>
        </pc:spChg>
        <pc:spChg chg="mod">
          <ac:chgData name="Harrison LEE" userId="919f7e7e41bb6869" providerId="LiveId" clId="{06BE041A-1A96-437B-ACDB-0F9CA98E5A62}" dt="2022-01-24T07:15:06.466" v="3809" actId="207"/>
          <ac:spMkLst>
            <pc:docMk/>
            <pc:sldMk cId="1083947525" sldId="291"/>
            <ac:spMk id="3" creationId="{793264DE-BB03-43EA-B39C-B48B63F2610F}"/>
          </ac:spMkLst>
        </pc:spChg>
        <pc:spChg chg="add del mod">
          <ac:chgData name="Harrison LEE" userId="919f7e7e41bb6869" providerId="LiveId" clId="{06BE041A-1A96-437B-ACDB-0F9CA98E5A62}" dt="2022-01-24T07:14:20.038" v="3782" actId="478"/>
          <ac:spMkLst>
            <pc:docMk/>
            <pc:sldMk cId="1083947525" sldId="291"/>
            <ac:spMk id="5" creationId="{EDD21863-C46C-4D11-B67D-00464B305EEB}"/>
          </ac:spMkLst>
        </pc:spChg>
        <pc:picChg chg="add mod">
          <ac:chgData name="Harrison LEE" userId="919f7e7e41bb6869" providerId="LiveId" clId="{06BE041A-1A96-437B-ACDB-0F9CA98E5A62}" dt="2022-01-24T07:14:14.154" v="3780" actId="1076"/>
          <ac:picMkLst>
            <pc:docMk/>
            <pc:sldMk cId="1083947525" sldId="291"/>
            <ac:picMk id="4" creationId="{A43677F3-8AB5-4B87-B0B3-C1A6A6049F51}"/>
          </ac:picMkLst>
        </pc:picChg>
      </pc:sldChg>
      <pc:sldChg chg="addSp modSp new mod">
        <pc:chgData name="Harrison LEE" userId="919f7e7e41bb6869" providerId="LiveId" clId="{06BE041A-1A96-437B-ACDB-0F9CA98E5A62}" dt="2022-01-24T07:17:43.015" v="3835" actId="114"/>
        <pc:sldMkLst>
          <pc:docMk/>
          <pc:sldMk cId="1775322837" sldId="292"/>
        </pc:sldMkLst>
        <pc:spChg chg="mod">
          <ac:chgData name="Harrison LEE" userId="919f7e7e41bb6869" providerId="LiveId" clId="{06BE041A-1A96-437B-ACDB-0F9CA98E5A62}" dt="2022-01-24T03:22:45.966" v="1768"/>
          <ac:spMkLst>
            <pc:docMk/>
            <pc:sldMk cId="1775322837" sldId="292"/>
            <ac:spMk id="2" creationId="{4ABB4B56-1FCB-46B7-AD34-F99136EC84F2}"/>
          </ac:spMkLst>
        </pc:spChg>
        <pc:spChg chg="mod">
          <ac:chgData name="Harrison LEE" userId="919f7e7e41bb6869" providerId="LiveId" clId="{06BE041A-1A96-437B-ACDB-0F9CA98E5A62}" dt="2022-01-24T07:17:31.238" v="3834" actId="207"/>
          <ac:spMkLst>
            <pc:docMk/>
            <pc:sldMk cId="1775322837" sldId="292"/>
            <ac:spMk id="3" creationId="{0EC98B99-F121-40D5-B89A-F86179A42F48}"/>
          </ac:spMkLst>
        </pc:spChg>
        <pc:spChg chg="add mod">
          <ac:chgData name="Harrison LEE" userId="919f7e7e41bb6869" providerId="LiveId" clId="{06BE041A-1A96-437B-ACDB-0F9CA98E5A62}" dt="2022-01-24T07:17:43.015" v="3835" actId="114"/>
          <ac:spMkLst>
            <pc:docMk/>
            <pc:sldMk cId="1775322837" sldId="292"/>
            <ac:spMk id="4" creationId="{BFEE57E0-13AD-41B7-9591-F56A1B8017B7}"/>
          </ac:spMkLst>
        </pc:spChg>
      </pc:sldChg>
      <pc:sldChg chg="addSp modSp new mod">
        <pc:chgData name="Harrison LEE" userId="919f7e7e41bb6869" providerId="LiveId" clId="{06BE041A-1A96-437B-ACDB-0F9CA98E5A62}" dt="2022-01-24T07:18:20.931" v="3839" actId="1076"/>
        <pc:sldMkLst>
          <pc:docMk/>
          <pc:sldMk cId="1457857683" sldId="293"/>
        </pc:sldMkLst>
        <pc:spChg chg="mod">
          <ac:chgData name="Harrison LEE" userId="919f7e7e41bb6869" providerId="LiveId" clId="{06BE041A-1A96-437B-ACDB-0F9CA98E5A62}" dt="2022-01-24T03:23:56.845" v="1797" actId="20577"/>
          <ac:spMkLst>
            <pc:docMk/>
            <pc:sldMk cId="1457857683" sldId="293"/>
            <ac:spMk id="2" creationId="{AAC9CFCB-ED45-406A-AF5D-96A4D0CADBF3}"/>
          </ac:spMkLst>
        </pc:spChg>
        <pc:spChg chg="mod">
          <ac:chgData name="Harrison LEE" userId="919f7e7e41bb6869" providerId="LiveId" clId="{06BE041A-1A96-437B-ACDB-0F9CA98E5A62}" dt="2022-01-24T03:24:00.910" v="1798"/>
          <ac:spMkLst>
            <pc:docMk/>
            <pc:sldMk cId="1457857683" sldId="293"/>
            <ac:spMk id="3" creationId="{0B47623A-3609-481A-B6FB-F9841249E8F6}"/>
          </ac:spMkLst>
        </pc:spChg>
        <pc:picChg chg="add mod">
          <ac:chgData name="Harrison LEE" userId="919f7e7e41bb6869" providerId="LiveId" clId="{06BE041A-1A96-437B-ACDB-0F9CA98E5A62}" dt="2022-01-24T07:18:20.931" v="3839" actId="1076"/>
          <ac:picMkLst>
            <pc:docMk/>
            <pc:sldMk cId="1457857683" sldId="293"/>
            <ac:picMk id="4" creationId="{09DD362F-2B1B-47FF-884A-92DD7FCFCC7E}"/>
          </ac:picMkLst>
        </pc:picChg>
      </pc:sldChg>
      <pc:sldChg chg="addSp modSp new mod">
        <pc:chgData name="Harrison LEE" userId="919f7e7e41bb6869" providerId="LiveId" clId="{06BE041A-1A96-437B-ACDB-0F9CA98E5A62}" dt="2022-01-24T07:19:35.596" v="3847" actId="2085"/>
        <pc:sldMkLst>
          <pc:docMk/>
          <pc:sldMk cId="3479585325" sldId="294"/>
        </pc:sldMkLst>
        <pc:spChg chg="mod">
          <ac:chgData name="Harrison LEE" userId="919f7e7e41bb6869" providerId="LiveId" clId="{06BE041A-1A96-437B-ACDB-0F9CA98E5A62}" dt="2022-01-24T03:24:15.458" v="1802"/>
          <ac:spMkLst>
            <pc:docMk/>
            <pc:sldMk cId="3479585325" sldId="294"/>
            <ac:spMk id="2" creationId="{8B740737-CB88-4395-9017-53132C5217E2}"/>
          </ac:spMkLst>
        </pc:spChg>
        <pc:spChg chg="mod">
          <ac:chgData name="Harrison LEE" userId="919f7e7e41bb6869" providerId="LiveId" clId="{06BE041A-1A96-437B-ACDB-0F9CA98E5A62}" dt="2022-01-24T04:52:51.478" v="2762"/>
          <ac:spMkLst>
            <pc:docMk/>
            <pc:sldMk cId="3479585325" sldId="294"/>
            <ac:spMk id="3" creationId="{1AD75A5F-2D77-4AF3-AEE0-E2D66B8A0F72}"/>
          </ac:spMkLst>
        </pc:spChg>
        <pc:spChg chg="add mod">
          <ac:chgData name="Harrison LEE" userId="919f7e7e41bb6869" providerId="LiveId" clId="{06BE041A-1A96-437B-ACDB-0F9CA98E5A62}" dt="2022-01-24T07:19:35.596" v="3847" actId="2085"/>
          <ac:spMkLst>
            <pc:docMk/>
            <pc:sldMk cId="3479585325" sldId="294"/>
            <ac:spMk id="5" creationId="{B93A0615-C110-43BA-A369-0A1E528AC8EF}"/>
          </ac:spMkLst>
        </pc:spChg>
        <pc:spChg chg="add mod">
          <ac:chgData name="Harrison LEE" userId="919f7e7e41bb6869" providerId="LiveId" clId="{06BE041A-1A96-437B-ACDB-0F9CA98E5A62}" dt="2022-01-24T04:51:15.559" v="2738" actId="1036"/>
          <ac:spMkLst>
            <pc:docMk/>
            <pc:sldMk cId="3479585325" sldId="294"/>
            <ac:spMk id="6" creationId="{D4B178BE-ED0F-4D4B-A5AB-B00B78BD9A47}"/>
          </ac:spMkLst>
        </pc:spChg>
        <pc:spChg chg="add mod">
          <ac:chgData name="Harrison LEE" userId="919f7e7e41bb6869" providerId="LiveId" clId="{06BE041A-1A96-437B-ACDB-0F9CA98E5A62}" dt="2022-01-24T04:51:15.559" v="2738" actId="1036"/>
          <ac:spMkLst>
            <pc:docMk/>
            <pc:sldMk cId="3479585325" sldId="294"/>
            <ac:spMk id="7" creationId="{CD55452D-7C90-4B9C-884E-54D8F12E10A3}"/>
          </ac:spMkLst>
        </pc:spChg>
        <pc:picChg chg="add mod ord">
          <ac:chgData name="Harrison LEE" userId="919f7e7e41bb6869" providerId="LiveId" clId="{06BE041A-1A96-437B-ACDB-0F9CA98E5A62}" dt="2022-01-24T04:51:54.906" v="2751" actId="167"/>
          <ac:picMkLst>
            <pc:docMk/>
            <pc:sldMk cId="3479585325" sldId="294"/>
            <ac:picMk id="4" creationId="{96541529-9BD8-4E3A-8608-1FFBA2C98535}"/>
          </ac:picMkLst>
        </pc:picChg>
      </pc:sldChg>
      <pc:sldChg chg="addSp delSp modSp new mod">
        <pc:chgData name="Harrison LEE" userId="919f7e7e41bb6869" providerId="LiveId" clId="{06BE041A-1A96-437B-ACDB-0F9CA98E5A62}" dt="2022-01-24T07:21:11.344" v="3856" actId="21"/>
        <pc:sldMkLst>
          <pc:docMk/>
          <pc:sldMk cId="33752901" sldId="295"/>
        </pc:sldMkLst>
        <pc:spChg chg="mod">
          <ac:chgData name="Harrison LEE" userId="919f7e7e41bb6869" providerId="LiveId" clId="{06BE041A-1A96-437B-ACDB-0F9CA98E5A62}" dt="2022-01-24T03:24:55.672" v="1823" actId="20577"/>
          <ac:spMkLst>
            <pc:docMk/>
            <pc:sldMk cId="33752901" sldId="295"/>
            <ac:spMk id="2" creationId="{2CE1DEB3-14FD-4826-870B-82DBFBDDCFDE}"/>
          </ac:spMkLst>
        </pc:spChg>
        <pc:spChg chg="mod">
          <ac:chgData name="Harrison LEE" userId="919f7e7e41bb6869" providerId="LiveId" clId="{06BE041A-1A96-437B-ACDB-0F9CA98E5A62}" dt="2022-01-24T07:21:11.344" v="3856" actId="21"/>
          <ac:spMkLst>
            <pc:docMk/>
            <pc:sldMk cId="33752901" sldId="295"/>
            <ac:spMk id="3" creationId="{3B147F72-F0CE-4C3E-BCF4-1D05819E51F8}"/>
          </ac:spMkLst>
        </pc:spChg>
        <pc:spChg chg="add mod">
          <ac:chgData name="Harrison LEE" userId="919f7e7e41bb6869" providerId="LiveId" clId="{06BE041A-1A96-437B-ACDB-0F9CA98E5A62}" dt="2022-01-24T04:26:48.434" v="2294" actId="20577"/>
          <ac:spMkLst>
            <pc:docMk/>
            <pc:sldMk cId="33752901" sldId="295"/>
            <ac:spMk id="5" creationId="{E0746AA9-BF9E-4125-922F-BECC424BF6A1}"/>
          </ac:spMkLst>
        </pc:spChg>
        <pc:spChg chg="add del mod">
          <ac:chgData name="Harrison LEE" userId="919f7e7e41bb6869" providerId="LiveId" clId="{06BE041A-1A96-437B-ACDB-0F9CA98E5A62}" dt="2022-01-24T04:53:44.933" v="2763" actId="21"/>
          <ac:spMkLst>
            <pc:docMk/>
            <pc:sldMk cId="33752901" sldId="295"/>
            <ac:spMk id="6" creationId="{2D9E4AF4-ED84-49DC-9708-7515EAB6F777}"/>
          </ac:spMkLst>
        </pc:spChg>
        <pc:spChg chg="add mod">
          <ac:chgData name="Harrison LEE" userId="919f7e7e41bb6869" providerId="LiveId" clId="{06BE041A-1A96-437B-ACDB-0F9CA98E5A62}" dt="2022-01-24T04:26:57.213" v="2296" actId="1076"/>
          <ac:spMkLst>
            <pc:docMk/>
            <pc:sldMk cId="33752901" sldId="295"/>
            <ac:spMk id="8" creationId="{3576945F-93A3-4725-8635-79EE99D3A11D}"/>
          </ac:spMkLst>
        </pc:spChg>
        <pc:spChg chg="add del mod">
          <ac:chgData name="Harrison LEE" userId="919f7e7e41bb6869" providerId="LiveId" clId="{06BE041A-1A96-437B-ACDB-0F9CA98E5A62}" dt="2022-01-24T04:43:49.348" v="2406" actId="478"/>
          <ac:spMkLst>
            <pc:docMk/>
            <pc:sldMk cId="33752901" sldId="295"/>
            <ac:spMk id="12" creationId="{A08DFA5A-A494-4219-B0F7-264458AD0F43}"/>
          </ac:spMkLst>
        </pc:spChg>
        <pc:spChg chg="add del mod">
          <ac:chgData name="Harrison LEE" userId="919f7e7e41bb6869" providerId="LiveId" clId="{06BE041A-1A96-437B-ACDB-0F9CA98E5A62}" dt="2022-01-24T04:53:44.933" v="2763" actId="21"/>
          <ac:spMkLst>
            <pc:docMk/>
            <pc:sldMk cId="33752901" sldId="295"/>
            <ac:spMk id="13" creationId="{75105EC9-86DF-4A48-A019-24316857DE08}"/>
          </ac:spMkLst>
        </pc:spChg>
        <pc:spChg chg="add del mod">
          <ac:chgData name="Harrison LEE" userId="919f7e7e41bb6869" providerId="LiveId" clId="{06BE041A-1A96-437B-ACDB-0F9CA98E5A62}" dt="2022-01-24T04:53:44.933" v="2763" actId="21"/>
          <ac:spMkLst>
            <pc:docMk/>
            <pc:sldMk cId="33752901" sldId="295"/>
            <ac:spMk id="14" creationId="{FC0F47C5-39E6-4B65-8A45-2E6928E33FDD}"/>
          </ac:spMkLst>
        </pc:spChg>
        <pc:graphicFrameChg chg="add del mod">
          <ac:chgData name="Harrison LEE" userId="919f7e7e41bb6869" providerId="LiveId" clId="{06BE041A-1A96-437B-ACDB-0F9CA98E5A62}" dt="2022-01-24T04:27:57.165" v="2314" actId="478"/>
          <ac:graphicFrameMkLst>
            <pc:docMk/>
            <pc:sldMk cId="33752901" sldId="295"/>
            <ac:graphicFrameMk id="9" creationId="{D71E3348-F66D-477E-AFB2-4C4E942330AF}"/>
          </ac:graphicFrameMkLst>
        </pc:graphicFrameChg>
        <pc:picChg chg="add del mod">
          <ac:chgData name="Harrison LEE" userId="919f7e7e41bb6869" providerId="LiveId" clId="{06BE041A-1A96-437B-ACDB-0F9CA98E5A62}" dt="2022-01-24T04:21:31.422" v="2217" actId="478"/>
          <ac:picMkLst>
            <pc:docMk/>
            <pc:sldMk cId="33752901" sldId="295"/>
            <ac:picMk id="4" creationId="{74B742CE-8327-41AF-9552-49AAD2611E2C}"/>
          </ac:picMkLst>
        </pc:picChg>
        <pc:picChg chg="add mod">
          <ac:chgData name="Harrison LEE" userId="919f7e7e41bb6869" providerId="LiveId" clId="{06BE041A-1A96-437B-ACDB-0F9CA98E5A62}" dt="2022-01-24T04:23:30.096" v="2222" actId="732"/>
          <ac:picMkLst>
            <pc:docMk/>
            <pc:sldMk cId="33752901" sldId="295"/>
            <ac:picMk id="3074" creationId="{F20DB0C5-CA4A-4EEC-B60D-D9679C21F937}"/>
          </ac:picMkLst>
        </pc:picChg>
        <pc:picChg chg="add mod">
          <ac:chgData name="Harrison LEE" userId="919f7e7e41bb6869" providerId="LiveId" clId="{06BE041A-1A96-437B-ACDB-0F9CA98E5A62}" dt="2022-01-24T04:23:45.093" v="2259" actId="1036"/>
          <ac:picMkLst>
            <pc:docMk/>
            <pc:sldMk cId="33752901" sldId="295"/>
            <ac:picMk id="3076" creationId="{A70CBF98-40B0-4261-A81B-B4F3885B6750}"/>
          </ac:picMkLst>
        </pc:picChg>
        <pc:cxnChg chg="add del mod">
          <ac:chgData name="Harrison LEE" userId="919f7e7e41bb6869" providerId="LiveId" clId="{06BE041A-1A96-437B-ACDB-0F9CA98E5A62}" dt="2022-01-24T04:53:44.933" v="2763" actId="21"/>
          <ac:cxnSpMkLst>
            <pc:docMk/>
            <pc:sldMk cId="33752901" sldId="295"/>
            <ac:cxnSpMk id="11" creationId="{D57CF0DF-B552-4172-ADB6-C7D9DC37AB34}"/>
          </ac:cxnSpMkLst>
        </pc:cxnChg>
      </pc:sldChg>
      <pc:sldChg chg="addSp delSp modSp new mod ord">
        <pc:chgData name="Harrison LEE" userId="919f7e7e41bb6869" providerId="LiveId" clId="{06BE041A-1A96-437B-ACDB-0F9CA98E5A62}" dt="2022-01-24T07:20:32.655" v="3852" actId="14100"/>
        <pc:sldMkLst>
          <pc:docMk/>
          <pc:sldMk cId="978578926" sldId="296"/>
        </pc:sldMkLst>
        <pc:spChg chg="mod">
          <ac:chgData name="Harrison LEE" userId="919f7e7e41bb6869" providerId="LiveId" clId="{06BE041A-1A96-437B-ACDB-0F9CA98E5A62}" dt="2022-01-24T04:20:20.682" v="2208" actId="20577"/>
          <ac:spMkLst>
            <pc:docMk/>
            <pc:sldMk cId="978578926" sldId="296"/>
            <ac:spMk id="2" creationId="{CAE0DE87-1467-4B0B-A1D1-5E4A1686F934}"/>
          </ac:spMkLst>
        </pc:spChg>
        <pc:spChg chg="mod">
          <ac:chgData name="Harrison LEE" userId="919f7e7e41bb6869" providerId="LiveId" clId="{06BE041A-1A96-437B-ACDB-0F9CA98E5A62}" dt="2022-01-24T07:20:32.655" v="3852" actId="14100"/>
          <ac:spMkLst>
            <pc:docMk/>
            <pc:sldMk cId="978578926" sldId="296"/>
            <ac:spMk id="3" creationId="{35C08AAB-1844-4E7A-9E38-E900CBFD9252}"/>
          </ac:spMkLst>
        </pc:spChg>
        <pc:spChg chg="add del mod">
          <ac:chgData name="Harrison LEE" userId="919f7e7e41bb6869" providerId="LiveId" clId="{06BE041A-1A96-437B-ACDB-0F9CA98E5A62}" dt="2022-01-24T04:19:56.799" v="2188" actId="478"/>
          <ac:spMkLst>
            <pc:docMk/>
            <pc:sldMk cId="978578926" sldId="296"/>
            <ac:spMk id="4" creationId="{B2939DB4-32CE-49F0-B2D6-801110622765}"/>
          </ac:spMkLst>
        </pc:spChg>
        <pc:picChg chg="add mod">
          <ac:chgData name="Harrison LEE" userId="919f7e7e41bb6869" providerId="LiveId" clId="{06BE041A-1A96-437B-ACDB-0F9CA98E5A62}" dt="2022-01-24T04:20:18.334" v="2206" actId="1076"/>
          <ac:picMkLst>
            <pc:docMk/>
            <pc:sldMk cId="978578926" sldId="296"/>
            <ac:picMk id="5" creationId="{97091FF5-EE25-4222-BA9E-BF4C9280E058}"/>
          </ac:picMkLst>
        </pc:picChg>
      </pc:sldChg>
      <pc:sldChg chg="addSp delSp modSp new mod">
        <pc:chgData name="Harrison LEE" userId="919f7e7e41bb6869" providerId="LiveId" clId="{06BE041A-1A96-437B-ACDB-0F9CA98E5A62}" dt="2022-01-24T07:21:16.830" v="3863" actId="5793"/>
        <pc:sldMkLst>
          <pc:docMk/>
          <pc:sldMk cId="540345395" sldId="297"/>
        </pc:sldMkLst>
        <pc:spChg chg="mod">
          <ac:chgData name="Harrison LEE" userId="919f7e7e41bb6869" providerId="LiveId" clId="{06BE041A-1A96-437B-ACDB-0F9CA98E5A62}" dt="2022-01-24T04:54:47.693" v="2771"/>
          <ac:spMkLst>
            <pc:docMk/>
            <pc:sldMk cId="540345395" sldId="297"/>
            <ac:spMk id="2" creationId="{43FE30B2-258E-46B6-962C-87526A5DA8DC}"/>
          </ac:spMkLst>
        </pc:spChg>
        <pc:spChg chg="mod">
          <ac:chgData name="Harrison LEE" userId="919f7e7e41bb6869" providerId="LiveId" clId="{06BE041A-1A96-437B-ACDB-0F9CA98E5A62}" dt="2022-01-24T07:21:16.830" v="3863" actId="5793"/>
          <ac:spMkLst>
            <pc:docMk/>
            <pc:sldMk cId="540345395" sldId="297"/>
            <ac:spMk id="3" creationId="{73964ACE-C53C-4DE3-8543-5C81304D50C5}"/>
          </ac:spMkLst>
        </pc:spChg>
        <pc:spChg chg="add mod">
          <ac:chgData name="Harrison LEE" userId="919f7e7e41bb6869" providerId="LiveId" clId="{06BE041A-1A96-437B-ACDB-0F9CA98E5A62}" dt="2022-01-24T04:56:46.395" v="2873" actId="1036"/>
          <ac:spMkLst>
            <pc:docMk/>
            <pc:sldMk cId="540345395" sldId="297"/>
            <ac:spMk id="6" creationId="{87454E95-91DD-4493-A6CD-0D746E14D33E}"/>
          </ac:spMkLst>
        </pc:spChg>
        <pc:spChg chg="add del mod">
          <ac:chgData name="Harrison LEE" userId="919f7e7e41bb6869" providerId="LiveId" clId="{06BE041A-1A96-437B-ACDB-0F9CA98E5A62}" dt="2022-01-24T04:53:53.189" v="2767" actId="478"/>
          <ac:spMkLst>
            <pc:docMk/>
            <pc:sldMk cId="540345395" sldId="297"/>
            <ac:spMk id="7" creationId="{F0D1AF11-5610-47F5-A530-4053B49716FF}"/>
          </ac:spMkLst>
        </pc:spChg>
        <pc:spChg chg="add del mod">
          <ac:chgData name="Harrison LEE" userId="919f7e7e41bb6869" providerId="LiveId" clId="{06BE041A-1A96-437B-ACDB-0F9CA98E5A62}" dt="2022-01-24T04:53:56.062" v="2769" actId="478"/>
          <ac:spMkLst>
            <pc:docMk/>
            <pc:sldMk cId="540345395" sldId="297"/>
            <ac:spMk id="10" creationId="{62D1CB00-1048-41E1-B2A6-648F234DEBA0}"/>
          </ac:spMkLst>
        </pc:spChg>
        <pc:spChg chg="add mod">
          <ac:chgData name="Harrison LEE" userId="919f7e7e41bb6869" providerId="LiveId" clId="{06BE041A-1A96-437B-ACDB-0F9CA98E5A62}" dt="2022-01-24T04:56:08.961" v="2844" actId="1076"/>
          <ac:spMkLst>
            <pc:docMk/>
            <pc:sldMk cId="540345395" sldId="297"/>
            <ac:spMk id="11" creationId="{57195610-3827-4CC5-AAE9-9F79F0898C35}"/>
          </ac:spMkLst>
        </pc:spChg>
        <pc:spChg chg="add mod">
          <ac:chgData name="Harrison LEE" userId="919f7e7e41bb6869" providerId="LiveId" clId="{06BE041A-1A96-437B-ACDB-0F9CA98E5A62}" dt="2022-01-24T04:56:08.961" v="2844" actId="1076"/>
          <ac:spMkLst>
            <pc:docMk/>
            <pc:sldMk cId="540345395" sldId="297"/>
            <ac:spMk id="12" creationId="{E8632286-9B65-4222-86B9-31E22BE69760}"/>
          </ac:spMkLst>
        </pc:spChg>
        <pc:spChg chg="add mod">
          <ac:chgData name="Harrison LEE" userId="919f7e7e41bb6869" providerId="LiveId" clId="{06BE041A-1A96-437B-ACDB-0F9CA98E5A62}" dt="2022-01-24T04:56:08.961" v="2844" actId="1076"/>
          <ac:spMkLst>
            <pc:docMk/>
            <pc:sldMk cId="540345395" sldId="297"/>
            <ac:spMk id="14" creationId="{BC9BE22A-D41D-4DD1-8F08-73C35E88C6BF}"/>
          </ac:spMkLst>
        </pc:spChg>
        <pc:graphicFrameChg chg="add del mod">
          <ac:chgData name="Harrison LEE" userId="919f7e7e41bb6869" providerId="LiveId" clId="{06BE041A-1A96-437B-ACDB-0F9CA98E5A62}" dt="2022-01-24T04:53:48.382" v="2765" actId="478"/>
          <ac:graphicFrameMkLst>
            <pc:docMk/>
            <pc:sldMk cId="540345395" sldId="297"/>
            <ac:graphicFrameMk id="8" creationId="{869DAEA2-0377-4DE7-8177-31ED38220F7E}"/>
          </ac:graphicFrameMkLst>
        </pc:graphicFrameChg>
        <pc:graphicFrameChg chg="add del mod">
          <ac:chgData name="Harrison LEE" userId="919f7e7e41bb6869" providerId="LiveId" clId="{06BE041A-1A96-437B-ACDB-0F9CA98E5A62}" dt="2022-01-24T04:53:54.967" v="2768" actId="478"/>
          <ac:graphicFrameMkLst>
            <pc:docMk/>
            <pc:sldMk cId="540345395" sldId="297"/>
            <ac:graphicFrameMk id="9" creationId="{94795A3A-624A-4A3D-919C-DD27AEAA22CC}"/>
          </ac:graphicFrameMkLst>
        </pc:graphicFrameChg>
        <pc:picChg chg="add mod">
          <ac:chgData name="Harrison LEE" userId="919f7e7e41bb6869" providerId="LiveId" clId="{06BE041A-1A96-437B-ACDB-0F9CA98E5A62}" dt="2022-01-24T04:56:46.395" v="2873" actId="1036"/>
          <ac:picMkLst>
            <pc:docMk/>
            <pc:sldMk cId="540345395" sldId="297"/>
            <ac:picMk id="4" creationId="{CBF392F8-FC3C-4DCB-B261-70773E214644}"/>
          </ac:picMkLst>
        </pc:picChg>
        <pc:cxnChg chg="add mod">
          <ac:chgData name="Harrison LEE" userId="919f7e7e41bb6869" providerId="LiveId" clId="{06BE041A-1A96-437B-ACDB-0F9CA98E5A62}" dt="2022-01-24T04:56:08.961" v="2844" actId="1076"/>
          <ac:cxnSpMkLst>
            <pc:docMk/>
            <pc:sldMk cId="540345395" sldId="297"/>
            <ac:cxnSpMk id="13" creationId="{EEE90F28-D46B-403E-9018-613B9A43C7EC}"/>
          </ac:cxnSpMkLst>
        </pc:cxnChg>
      </pc:sldChg>
      <pc:sldChg chg="addSp delSp modSp new mod ord">
        <pc:chgData name="Harrison LEE" userId="919f7e7e41bb6869" providerId="LiveId" clId="{06BE041A-1A96-437B-ACDB-0F9CA98E5A62}" dt="2022-01-24T07:21:51.299" v="3867" actId="114"/>
        <pc:sldMkLst>
          <pc:docMk/>
          <pc:sldMk cId="3659733907" sldId="298"/>
        </pc:sldMkLst>
        <pc:spChg chg="mod">
          <ac:chgData name="Harrison LEE" userId="919f7e7e41bb6869" providerId="LiveId" clId="{06BE041A-1A96-437B-ACDB-0F9CA98E5A62}" dt="2022-01-24T03:27:02.801" v="1857"/>
          <ac:spMkLst>
            <pc:docMk/>
            <pc:sldMk cId="3659733907" sldId="298"/>
            <ac:spMk id="2" creationId="{2BA52565-6476-4A9B-B281-ED2BEBA1CC89}"/>
          </ac:spMkLst>
        </pc:spChg>
        <pc:spChg chg="mod">
          <ac:chgData name="Harrison LEE" userId="919f7e7e41bb6869" providerId="LiveId" clId="{06BE041A-1A96-437B-ACDB-0F9CA98E5A62}" dt="2022-01-24T07:21:51.299" v="3867" actId="114"/>
          <ac:spMkLst>
            <pc:docMk/>
            <pc:sldMk cId="3659733907" sldId="298"/>
            <ac:spMk id="3" creationId="{7BD193EF-DDB3-432D-B407-ED09241EC294}"/>
          </ac:spMkLst>
        </pc:spChg>
        <pc:spChg chg="add del mod">
          <ac:chgData name="Harrison LEE" userId="919f7e7e41bb6869" providerId="LiveId" clId="{06BE041A-1A96-437B-ACDB-0F9CA98E5A62}" dt="2022-01-24T03:29:19.749" v="1900" actId="478"/>
          <ac:spMkLst>
            <pc:docMk/>
            <pc:sldMk cId="3659733907" sldId="298"/>
            <ac:spMk id="4" creationId="{2D4A8331-B283-4F72-879C-6FA221342423}"/>
          </ac:spMkLst>
        </pc:spChg>
        <pc:spChg chg="add mod">
          <ac:chgData name="Harrison LEE" userId="919f7e7e41bb6869" providerId="LiveId" clId="{06BE041A-1A96-437B-ACDB-0F9CA98E5A62}" dt="2022-01-24T07:21:43.530" v="3864" actId="1076"/>
          <ac:spMkLst>
            <pc:docMk/>
            <pc:sldMk cId="3659733907" sldId="298"/>
            <ac:spMk id="6" creationId="{B6F60682-FEB1-4FA7-8EAF-291D056B5CCB}"/>
          </ac:spMkLst>
        </pc:spChg>
        <pc:spChg chg="add mod">
          <ac:chgData name="Harrison LEE" userId="919f7e7e41bb6869" providerId="LiveId" clId="{06BE041A-1A96-437B-ACDB-0F9CA98E5A62}" dt="2022-01-24T04:09:54.131" v="2153" actId="114"/>
          <ac:spMkLst>
            <pc:docMk/>
            <pc:sldMk cId="3659733907" sldId="298"/>
            <ac:spMk id="7" creationId="{586CB12D-0055-4D00-8E89-FF074DEF9DE6}"/>
          </ac:spMkLst>
        </pc:spChg>
        <pc:picChg chg="add del mod">
          <ac:chgData name="Harrison LEE" userId="919f7e7e41bb6869" providerId="LiveId" clId="{06BE041A-1A96-437B-ACDB-0F9CA98E5A62}" dt="2022-01-24T03:58:32.427" v="2120" actId="478"/>
          <ac:picMkLst>
            <pc:docMk/>
            <pc:sldMk cId="3659733907" sldId="298"/>
            <ac:picMk id="5" creationId="{63ECD1F9-9FB0-4176-BD09-073E9426E407}"/>
          </ac:picMkLst>
        </pc:picChg>
        <pc:picChg chg="add del">
          <ac:chgData name="Harrison LEE" userId="919f7e7e41bb6869" providerId="LiveId" clId="{06BE041A-1A96-437B-ACDB-0F9CA98E5A62}" dt="2022-01-24T03:58:35.445" v="2123" actId="22"/>
          <ac:picMkLst>
            <pc:docMk/>
            <pc:sldMk cId="3659733907" sldId="298"/>
            <ac:picMk id="9" creationId="{8363FBAF-6E17-446D-A144-C9FB1F86996A}"/>
          </ac:picMkLst>
        </pc:picChg>
        <pc:picChg chg="add mod modCrop">
          <ac:chgData name="Harrison LEE" userId="919f7e7e41bb6869" providerId="LiveId" clId="{06BE041A-1A96-437B-ACDB-0F9CA98E5A62}" dt="2022-01-24T04:02:11.330" v="2131" actId="1076"/>
          <ac:picMkLst>
            <pc:docMk/>
            <pc:sldMk cId="3659733907" sldId="298"/>
            <ac:picMk id="11" creationId="{DEB7A66B-A650-475F-9054-5D90B1B780C1}"/>
          </ac:picMkLst>
        </pc:picChg>
      </pc:sldChg>
      <pc:sldChg chg="modSp new del mod">
        <pc:chgData name="Harrison LEE" userId="919f7e7e41bb6869" providerId="LiveId" clId="{06BE041A-1A96-437B-ACDB-0F9CA98E5A62}" dt="2022-01-24T07:22:42.185" v="3868" actId="47"/>
        <pc:sldMkLst>
          <pc:docMk/>
          <pc:sldMk cId="909518152" sldId="299"/>
        </pc:sldMkLst>
        <pc:spChg chg="mod">
          <ac:chgData name="Harrison LEE" userId="919f7e7e41bb6869" providerId="LiveId" clId="{06BE041A-1A96-437B-ACDB-0F9CA98E5A62}" dt="2022-01-24T03:29:55.902" v="1925"/>
          <ac:spMkLst>
            <pc:docMk/>
            <pc:sldMk cId="909518152" sldId="299"/>
            <ac:spMk id="2" creationId="{5F325D6A-7601-4F59-9DA1-9D55A4F24FBC}"/>
          </ac:spMkLst>
        </pc:spChg>
        <pc:spChg chg="mod">
          <ac:chgData name="Harrison LEE" userId="919f7e7e41bb6869" providerId="LiveId" clId="{06BE041A-1A96-437B-ACDB-0F9CA98E5A62}" dt="2022-01-24T03:30:00.624" v="1926"/>
          <ac:spMkLst>
            <pc:docMk/>
            <pc:sldMk cId="909518152" sldId="299"/>
            <ac:spMk id="3" creationId="{014A810B-B6FE-443E-B522-9A6FA425E2CB}"/>
          </ac:spMkLst>
        </pc:spChg>
      </pc:sldChg>
      <pc:sldChg chg="addSp modSp new mod">
        <pc:chgData name="Harrison LEE" userId="919f7e7e41bb6869" providerId="LiveId" clId="{06BE041A-1A96-437B-ACDB-0F9CA98E5A62}" dt="2022-01-24T03:46:51.980" v="1954" actId="1076"/>
        <pc:sldMkLst>
          <pc:docMk/>
          <pc:sldMk cId="774243744" sldId="300"/>
        </pc:sldMkLst>
        <pc:spChg chg="mod">
          <ac:chgData name="Harrison LEE" userId="919f7e7e41bb6869" providerId="LiveId" clId="{06BE041A-1A96-437B-ACDB-0F9CA98E5A62}" dt="2022-01-24T03:42:07.543" v="1933" actId="20577"/>
          <ac:spMkLst>
            <pc:docMk/>
            <pc:sldMk cId="774243744" sldId="300"/>
            <ac:spMk id="2" creationId="{4AA28879-5B0A-4978-AE63-06E79FECC2D9}"/>
          </ac:spMkLst>
        </pc:spChg>
        <pc:spChg chg="mod">
          <ac:chgData name="Harrison LEE" userId="919f7e7e41bb6869" providerId="LiveId" clId="{06BE041A-1A96-437B-ACDB-0F9CA98E5A62}" dt="2022-01-24T03:42:37.585" v="1943"/>
          <ac:spMkLst>
            <pc:docMk/>
            <pc:sldMk cId="774243744" sldId="300"/>
            <ac:spMk id="3" creationId="{53E763AE-48C6-4D0E-8285-67FB67DC65D4}"/>
          </ac:spMkLst>
        </pc:spChg>
        <pc:picChg chg="add mod">
          <ac:chgData name="Harrison LEE" userId="919f7e7e41bb6869" providerId="LiveId" clId="{06BE041A-1A96-437B-ACDB-0F9CA98E5A62}" dt="2022-01-24T03:46:50.605" v="1953" actId="1076"/>
          <ac:picMkLst>
            <pc:docMk/>
            <pc:sldMk cId="774243744" sldId="300"/>
            <ac:picMk id="1026" creationId="{E10CA53C-FFE6-4073-9233-1A300C3B7263}"/>
          </ac:picMkLst>
        </pc:picChg>
        <pc:picChg chg="add mod">
          <ac:chgData name="Harrison LEE" userId="919f7e7e41bb6869" providerId="LiveId" clId="{06BE041A-1A96-437B-ACDB-0F9CA98E5A62}" dt="2022-01-24T03:46:51.980" v="1954" actId="1076"/>
          <ac:picMkLst>
            <pc:docMk/>
            <pc:sldMk cId="774243744" sldId="300"/>
            <ac:picMk id="1028" creationId="{754E9CE3-215D-4A91-97C6-7F33A9108173}"/>
          </ac:picMkLst>
        </pc:picChg>
      </pc:sldChg>
      <pc:sldChg chg="addSp modSp new del mod ord">
        <pc:chgData name="Harrison LEE" userId="919f7e7e41bb6869" providerId="LiveId" clId="{06BE041A-1A96-437B-ACDB-0F9CA98E5A62}" dt="2022-01-24T05:52:38.697" v="2874" actId="47"/>
        <pc:sldMkLst>
          <pc:docMk/>
          <pc:sldMk cId="2355154006" sldId="301"/>
        </pc:sldMkLst>
        <pc:spChg chg="mod">
          <ac:chgData name="Harrison LEE" userId="919f7e7e41bb6869" providerId="LiveId" clId="{06BE041A-1A96-437B-ACDB-0F9CA98E5A62}" dt="2022-01-24T04:10:19.990" v="2166" actId="20577"/>
          <ac:spMkLst>
            <pc:docMk/>
            <pc:sldMk cId="2355154006" sldId="301"/>
            <ac:spMk id="2" creationId="{61BE54AB-E603-4EE9-9FFB-C8199592D474}"/>
          </ac:spMkLst>
        </pc:spChg>
        <pc:picChg chg="add mod">
          <ac:chgData name="Harrison LEE" userId="919f7e7e41bb6869" providerId="LiveId" clId="{06BE041A-1A96-437B-ACDB-0F9CA98E5A62}" dt="2022-01-24T04:09:18.398" v="2136" actId="1076"/>
          <ac:picMkLst>
            <pc:docMk/>
            <pc:sldMk cId="2355154006" sldId="301"/>
            <ac:picMk id="2050" creationId="{3A295D2E-E648-4E39-BF01-CB0A0527D756}"/>
          </ac:picMkLst>
        </pc:picChg>
      </pc:sldChg>
      <pc:sldChg chg="addSp delSp modSp new mod">
        <pc:chgData name="Harrison LEE" userId="919f7e7e41bb6869" providerId="LiveId" clId="{06BE041A-1A96-437B-ACDB-0F9CA98E5A62}" dt="2022-01-24T07:05:43.121" v="3652" actId="207"/>
        <pc:sldMkLst>
          <pc:docMk/>
          <pc:sldMk cId="3375018604" sldId="301"/>
        </pc:sldMkLst>
        <pc:spChg chg="mod">
          <ac:chgData name="Harrison LEE" userId="919f7e7e41bb6869" providerId="LiveId" clId="{06BE041A-1A96-437B-ACDB-0F9CA98E5A62}" dt="2022-01-24T06:47:52.517" v="3614" actId="20577"/>
          <ac:spMkLst>
            <pc:docMk/>
            <pc:sldMk cId="3375018604" sldId="301"/>
            <ac:spMk id="2" creationId="{DE3A4F24-DC6E-4450-A628-18C2B114395D}"/>
          </ac:spMkLst>
        </pc:spChg>
        <pc:spChg chg="mod">
          <ac:chgData name="Harrison LEE" userId="919f7e7e41bb6869" providerId="LiveId" clId="{06BE041A-1A96-437B-ACDB-0F9CA98E5A62}" dt="2022-01-24T07:05:43.121" v="3652" actId="207"/>
          <ac:spMkLst>
            <pc:docMk/>
            <pc:sldMk cId="3375018604" sldId="301"/>
            <ac:spMk id="3" creationId="{3390EE2B-7AED-45EC-B65F-E0591E091A1F}"/>
          </ac:spMkLst>
        </pc:spChg>
        <pc:spChg chg="add del mod">
          <ac:chgData name="Harrison LEE" userId="919f7e7e41bb6869" providerId="LiveId" clId="{06BE041A-1A96-437B-ACDB-0F9CA98E5A62}" dt="2022-01-24T06:58:11.146" v="3631" actId="478"/>
          <ac:spMkLst>
            <pc:docMk/>
            <pc:sldMk cId="3375018604" sldId="301"/>
            <ac:spMk id="6" creationId="{19088933-4120-4820-BE37-7B730B010667}"/>
          </ac:spMkLst>
        </pc:spChg>
        <pc:spChg chg="add mod">
          <ac:chgData name="Harrison LEE" userId="919f7e7e41bb6869" providerId="LiveId" clId="{06BE041A-1A96-437B-ACDB-0F9CA98E5A62}" dt="2022-01-24T07:04:14.249" v="3644" actId="1076"/>
          <ac:spMkLst>
            <pc:docMk/>
            <pc:sldMk cId="3375018604" sldId="301"/>
            <ac:spMk id="7" creationId="{37AF55DB-EFB3-4FFB-96EA-0282D16AEBCA}"/>
          </ac:spMkLst>
        </pc:spChg>
        <pc:picChg chg="add mod">
          <ac:chgData name="Harrison LEE" userId="919f7e7e41bb6869" providerId="LiveId" clId="{06BE041A-1A96-437B-ACDB-0F9CA98E5A62}" dt="2022-01-24T06:47:32.141" v="3573" actId="1076"/>
          <ac:picMkLst>
            <pc:docMk/>
            <pc:sldMk cId="3375018604" sldId="301"/>
            <ac:picMk id="5" creationId="{2DD9D642-296E-4B41-84E9-A6F8568DCAA2}"/>
          </ac:picMkLst>
        </pc:picChg>
      </pc:sldChg>
      <pc:sldChg chg="addSp delSp modSp new del mod">
        <pc:chgData name="Harrison LEE" userId="919f7e7e41bb6869" providerId="LiveId" clId="{06BE041A-1A96-437B-ACDB-0F9CA98E5A62}" dt="2022-01-24T06:58:20.599" v="3637" actId="47"/>
        <pc:sldMkLst>
          <pc:docMk/>
          <pc:sldMk cId="1056149796" sldId="302"/>
        </pc:sldMkLst>
        <pc:spChg chg="mod">
          <ac:chgData name="Harrison LEE" userId="919f7e7e41bb6869" providerId="LiveId" clId="{06BE041A-1A96-437B-ACDB-0F9CA98E5A62}" dt="2022-01-24T06:56:24.956" v="3627" actId="20577"/>
          <ac:spMkLst>
            <pc:docMk/>
            <pc:sldMk cId="1056149796" sldId="302"/>
            <ac:spMk id="3" creationId="{622CCAAE-041F-4449-B6E0-A6ACEA058DD7}"/>
          </ac:spMkLst>
        </pc:spChg>
        <pc:spChg chg="add del mod">
          <ac:chgData name="Harrison LEE" userId="919f7e7e41bb6869" providerId="LiveId" clId="{06BE041A-1A96-437B-ACDB-0F9CA98E5A62}" dt="2022-01-24T06:56:12.098" v="3619" actId="478"/>
          <ac:spMkLst>
            <pc:docMk/>
            <pc:sldMk cId="1056149796" sldId="302"/>
            <ac:spMk id="4" creationId="{D841516D-3651-4CA0-B213-2C72C4944CF5}"/>
          </ac:spMkLst>
        </pc:spChg>
      </pc:sldChg>
      <pc:sldChg chg="addSp modSp new mod">
        <pc:chgData name="Harrison LEE" userId="919f7e7e41bb6869" providerId="LiveId" clId="{06BE041A-1A96-437B-ACDB-0F9CA98E5A62}" dt="2022-01-24T07:11:47.042" v="3746" actId="20577"/>
        <pc:sldMkLst>
          <pc:docMk/>
          <pc:sldMk cId="3459976890" sldId="302"/>
        </pc:sldMkLst>
        <pc:spChg chg="mod">
          <ac:chgData name="Harrison LEE" userId="919f7e7e41bb6869" providerId="LiveId" clId="{06BE041A-1A96-437B-ACDB-0F9CA98E5A62}" dt="2022-01-24T07:11:47.042" v="3746" actId="20577"/>
          <ac:spMkLst>
            <pc:docMk/>
            <pc:sldMk cId="3459976890" sldId="302"/>
            <ac:spMk id="2" creationId="{14390199-9EA3-4B4C-A918-CA0845D3CFD2}"/>
          </ac:spMkLst>
        </pc:spChg>
        <pc:picChg chg="add mod">
          <ac:chgData name="Harrison LEE" userId="919f7e7e41bb6869" providerId="LiveId" clId="{06BE041A-1A96-437B-ACDB-0F9CA98E5A62}" dt="2022-01-24T07:08:31.556" v="3669" actId="1076"/>
          <ac:picMkLst>
            <pc:docMk/>
            <pc:sldMk cId="3459976890" sldId="302"/>
            <ac:picMk id="5" creationId="{96718C03-3A4B-42FB-9CBC-AB6098025183}"/>
          </ac:picMkLst>
        </pc:picChg>
      </pc:sldChg>
      <pc:sldMasterChg chg="modSldLayout">
        <pc:chgData name="Harrison LEE" userId="919f7e7e41bb6869" providerId="LiveId" clId="{06BE041A-1A96-437B-ACDB-0F9CA98E5A62}" dt="2022-01-21T07:34:16.949" v="1680" actId="2711"/>
        <pc:sldMasterMkLst>
          <pc:docMk/>
          <pc:sldMasterMk cId="215897323" sldId="2147483648"/>
        </pc:sldMasterMkLst>
        <pc:sldLayoutChg chg="modSp">
          <pc:chgData name="Harrison LEE" userId="919f7e7e41bb6869" providerId="LiveId" clId="{06BE041A-1A96-437B-ACDB-0F9CA98E5A62}" dt="2022-01-21T07:34:16.949" v="1680" actId="2711"/>
          <pc:sldLayoutMkLst>
            <pc:docMk/>
            <pc:sldMasterMk cId="215897323" sldId="2147483648"/>
            <pc:sldLayoutMk cId="3195808294" sldId="2147483650"/>
          </pc:sldLayoutMkLst>
          <pc:spChg chg="mod">
            <ac:chgData name="Harrison LEE" userId="919f7e7e41bb6869" providerId="LiveId" clId="{06BE041A-1A96-437B-ACDB-0F9CA98E5A62}" dt="2022-01-21T07:34:16.949" v="1680" actId="2711"/>
            <ac:spMkLst>
              <pc:docMk/>
              <pc:sldMasterMk cId="215897323" sldId="2147483648"/>
              <pc:sldLayoutMk cId="3195808294" sldId="2147483650"/>
              <ac:spMk id="2" creationId="{33227594-6367-4489-A5A3-FF812774107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BA98-D3BE-453C-AD18-F5AA573E87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3E23EF55-0ACA-4012-B14B-7332DCEAD5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D454B71D-F9D4-4043-9EF8-A60CC7D5B6A5}"/>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5" name="Footer Placeholder 4">
            <a:extLst>
              <a:ext uri="{FF2B5EF4-FFF2-40B4-BE49-F238E27FC236}">
                <a16:creationId xmlns:a16="http://schemas.microsoft.com/office/drawing/2014/main" id="{647FEB89-B2F7-47E6-BBE6-449407DD83EB}"/>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00CB1831-F2BA-4FD0-86B6-C28BFB34E516}"/>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4047991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8606-5876-4CBF-ACEF-DC361594D575}"/>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03261B4B-A907-435F-8115-78A26CC124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BBE1FF07-907C-45B6-9282-3FD36555DFF3}"/>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5" name="Footer Placeholder 4">
            <a:extLst>
              <a:ext uri="{FF2B5EF4-FFF2-40B4-BE49-F238E27FC236}">
                <a16:creationId xmlns:a16="http://schemas.microsoft.com/office/drawing/2014/main" id="{556D298E-3AB3-402D-867B-3BC15C1E978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2066391E-06A0-4FF7-96A1-E1A9CBD5794E}"/>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4176446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FFF86B-D989-4FF0-B094-095B1B44BD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06C8A3D7-7778-48E7-8BEE-6953D36A37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F232906-A6B3-4FB5-9798-AAC135ED0C43}"/>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5" name="Footer Placeholder 4">
            <a:extLst>
              <a:ext uri="{FF2B5EF4-FFF2-40B4-BE49-F238E27FC236}">
                <a16:creationId xmlns:a16="http://schemas.microsoft.com/office/drawing/2014/main" id="{62819258-A2A7-4E43-9CC2-215653B253E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772D133-D6D4-471D-A58C-0438BF690CCA}"/>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1282046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7594-6367-4489-A5A3-FF8127741070}"/>
              </a:ext>
            </a:extLst>
          </p:cNvPr>
          <p:cNvSpPr>
            <a:spLocks noGrp="1"/>
          </p:cNvSpPr>
          <p:nvPr>
            <p:ph type="title"/>
          </p:nvPr>
        </p:nvSpPr>
        <p:spPr/>
        <p:txBody>
          <a:bodyPr/>
          <a:lstStyle>
            <a:lvl1pPr>
              <a:defRPr>
                <a:solidFill>
                  <a:srgbClr val="002060"/>
                </a:solidFill>
                <a:latin typeface="Arial" panose="020B0604020202020204" pitchFamily="34" charset="0"/>
                <a:cs typeface="Arial" panose="020B0604020202020204" pitchFamily="34" charset="0"/>
              </a:defRPr>
            </a:lvl1pPr>
          </a:lstStyle>
          <a:p>
            <a:r>
              <a:rPr lang="en-US" dirty="0"/>
              <a:t>Click to edit Master title style</a:t>
            </a:r>
            <a:endParaRPr lang="en-HK" dirty="0"/>
          </a:p>
        </p:txBody>
      </p:sp>
      <p:sp>
        <p:nvSpPr>
          <p:cNvPr id="3" name="Content Placeholder 2">
            <a:extLst>
              <a:ext uri="{FF2B5EF4-FFF2-40B4-BE49-F238E27FC236}">
                <a16:creationId xmlns:a16="http://schemas.microsoft.com/office/drawing/2014/main" id="{4196DC36-0A03-4286-A5D8-0A5AF8F75A0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HK" dirty="0"/>
          </a:p>
        </p:txBody>
      </p:sp>
      <p:sp>
        <p:nvSpPr>
          <p:cNvPr id="4" name="Date Placeholder 3">
            <a:extLst>
              <a:ext uri="{FF2B5EF4-FFF2-40B4-BE49-F238E27FC236}">
                <a16:creationId xmlns:a16="http://schemas.microsoft.com/office/drawing/2014/main" id="{8B72825C-C8C0-4A0A-954D-919F940BD57B}"/>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5" name="Footer Placeholder 4">
            <a:extLst>
              <a:ext uri="{FF2B5EF4-FFF2-40B4-BE49-F238E27FC236}">
                <a16:creationId xmlns:a16="http://schemas.microsoft.com/office/drawing/2014/main" id="{2C70BEC2-5EE6-4754-B9BB-23C229CBE962}"/>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2BF94FDD-6FDA-4D8D-A553-9EAE51FE16C7}"/>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3195808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8443-564F-4029-8990-5F9B8C5F2C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B489C6A3-A4F4-4560-8524-FBF1625E6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2EA08-0C28-4486-9E8D-384B3597058C}"/>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5" name="Footer Placeholder 4">
            <a:extLst>
              <a:ext uri="{FF2B5EF4-FFF2-40B4-BE49-F238E27FC236}">
                <a16:creationId xmlns:a16="http://schemas.microsoft.com/office/drawing/2014/main" id="{418F10BD-3405-4561-A4CC-306EF5BC960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4594E247-B302-4C9E-89BF-C0EEB3485152}"/>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33505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33B2-CFF2-4F51-92BE-9FA03602B534}"/>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A58E5BB7-D900-4434-8384-7FE723BF38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1F9AE6E5-6CCB-4DFC-9F2A-5E187266E0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D63086B9-F812-4954-9434-E32F53D30DBF}"/>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6" name="Footer Placeholder 5">
            <a:extLst>
              <a:ext uri="{FF2B5EF4-FFF2-40B4-BE49-F238E27FC236}">
                <a16:creationId xmlns:a16="http://schemas.microsoft.com/office/drawing/2014/main" id="{46D2026F-0D9C-41F6-995A-04F16C564C1C}"/>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02D354AA-3390-446A-AABF-FE6312EF121E}"/>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4208511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4B1E-46D5-4CB1-9013-D2BEE0EEA198}"/>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97823586-0ACD-4971-B5D7-6808581059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5958A4-239F-494C-9209-6975FB8D8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82F8001C-DD27-4CFD-A1FD-5E8BD5297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0C3DE-3609-46EF-8081-1793356B01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8A972F86-1C9A-4785-A1C2-E6C115762C28}"/>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8" name="Footer Placeholder 7">
            <a:extLst>
              <a:ext uri="{FF2B5EF4-FFF2-40B4-BE49-F238E27FC236}">
                <a16:creationId xmlns:a16="http://schemas.microsoft.com/office/drawing/2014/main" id="{8CB02DC1-238A-40C8-97FD-6FBA56324B85}"/>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562E6A86-4B11-493C-B989-2990DBB646FE}"/>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250411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CA23-AB81-4AAD-855D-3B5D10064BEF}"/>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211B4674-C45C-4943-8A5B-B3FB8DB783BB}"/>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4" name="Footer Placeholder 3">
            <a:extLst>
              <a:ext uri="{FF2B5EF4-FFF2-40B4-BE49-F238E27FC236}">
                <a16:creationId xmlns:a16="http://schemas.microsoft.com/office/drawing/2014/main" id="{DE330C49-7417-42D8-A23E-ED5286DAAA11}"/>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75B37475-9EBB-4499-A35A-26D0DEB0FB89}"/>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26272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97564-8916-49A3-9930-F22C3F4C7D71}"/>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3" name="Footer Placeholder 2">
            <a:extLst>
              <a:ext uri="{FF2B5EF4-FFF2-40B4-BE49-F238E27FC236}">
                <a16:creationId xmlns:a16="http://schemas.microsoft.com/office/drawing/2014/main" id="{6531B010-D890-4E1A-BFED-C99CFA0592C3}"/>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AFAE053F-3FBF-46C8-9E35-C2D3CF6BEA32}"/>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1038654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8F27-D80D-4DCE-B712-B619E5744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C2DA1CF5-7DB1-4B1A-881D-55D2F9C271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8282321F-A260-4C7D-ADF3-FBA9224A5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774796-CC76-43C5-891B-9DFDB394DC6C}"/>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6" name="Footer Placeholder 5">
            <a:extLst>
              <a:ext uri="{FF2B5EF4-FFF2-40B4-BE49-F238E27FC236}">
                <a16:creationId xmlns:a16="http://schemas.microsoft.com/office/drawing/2014/main" id="{DDC2A976-28E6-4C33-8C62-ACB1E370D796}"/>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0FFE67D4-2843-4E9D-8359-39F398E335D4}"/>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2712301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D988-FA5D-41D6-B50B-384BC79C3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5F47F4D7-63D2-4B3E-BB37-90FDC91F1D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0E566C89-F2CF-457D-A8AB-574E70E81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867F1D-64BF-460D-BADB-AE0158CFC20D}"/>
              </a:ext>
            </a:extLst>
          </p:cNvPr>
          <p:cNvSpPr>
            <a:spLocks noGrp="1"/>
          </p:cNvSpPr>
          <p:nvPr>
            <p:ph type="dt" sz="half" idx="10"/>
          </p:nvPr>
        </p:nvSpPr>
        <p:spPr/>
        <p:txBody>
          <a:bodyPr/>
          <a:lstStyle/>
          <a:p>
            <a:fld id="{DB613C88-344F-4BC3-9D6D-D1DF1F3E32BA}" type="datetimeFigureOut">
              <a:rPr lang="en-HK" smtClean="0"/>
              <a:t>24/1/2022</a:t>
            </a:fld>
            <a:endParaRPr lang="en-HK"/>
          </a:p>
        </p:txBody>
      </p:sp>
      <p:sp>
        <p:nvSpPr>
          <p:cNvPr id="6" name="Footer Placeholder 5">
            <a:extLst>
              <a:ext uri="{FF2B5EF4-FFF2-40B4-BE49-F238E27FC236}">
                <a16:creationId xmlns:a16="http://schemas.microsoft.com/office/drawing/2014/main" id="{D4AD0E9F-5B43-452E-995C-8383E5D32DEC}"/>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8BCD5A41-78BC-4961-8B16-4EED5E3231A7}"/>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976735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1640DF-3FD3-4997-9EFD-5EB3A1EBDA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23388ED9-6277-4177-9FAD-42ED23C07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5508CE92-18D8-4CE5-865F-5901E09E22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13C88-344F-4BC3-9D6D-D1DF1F3E32BA}" type="datetimeFigureOut">
              <a:rPr lang="en-HK" smtClean="0"/>
              <a:t>24/1/2022</a:t>
            </a:fld>
            <a:endParaRPr lang="en-HK"/>
          </a:p>
        </p:txBody>
      </p:sp>
      <p:sp>
        <p:nvSpPr>
          <p:cNvPr id="5" name="Footer Placeholder 4">
            <a:extLst>
              <a:ext uri="{FF2B5EF4-FFF2-40B4-BE49-F238E27FC236}">
                <a16:creationId xmlns:a16="http://schemas.microsoft.com/office/drawing/2014/main" id="{E79A5C10-ABFD-4083-9FEA-6E5172BC64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F6342ABA-1CE9-44DA-9C4E-A853C2A4E8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1A80D4-345B-4981-ADCA-6A9140DD101B}" type="slidenum">
              <a:rPr lang="en-HK" smtClean="0"/>
              <a:t>‹#›</a:t>
            </a:fld>
            <a:endParaRPr lang="en-HK"/>
          </a:p>
        </p:txBody>
      </p:sp>
    </p:spTree>
    <p:extLst>
      <p:ext uri="{BB962C8B-B14F-4D97-AF65-F5344CB8AC3E}">
        <p14:creationId xmlns:p14="http://schemas.microsoft.com/office/powerpoint/2010/main" val="215897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Jejcyih_uGs"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vyp8YAyawmI"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pjw5gbkRTaY" TargetMode="External"/><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hyperlink" Target="https://www.youtube.com/watch?v=m37z5R2rJ5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vn5mDA1GNh8"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www.youtube.com/watch?v=jZEFuCxD7BE"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tif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AC23-F8F8-4D71-96F5-6BEC4C1616E9}"/>
              </a:ext>
            </a:extLst>
          </p:cNvPr>
          <p:cNvSpPr>
            <a:spLocks noGrp="1"/>
          </p:cNvSpPr>
          <p:nvPr>
            <p:ph type="ctrTitle"/>
          </p:nvPr>
        </p:nvSpPr>
        <p:spPr/>
        <p:txBody>
          <a:bodyPr/>
          <a:lstStyle/>
          <a:p>
            <a:r>
              <a:rPr lang="en-GB" sz="6000" dirty="0">
                <a:solidFill>
                  <a:srgbClr val="002060"/>
                </a:solidFill>
                <a:latin typeface="Arial" panose="020B0604020202020204" pitchFamily="34" charset="0"/>
                <a:cs typeface="Arial" panose="020B0604020202020204" pitchFamily="34" charset="0"/>
              </a:rPr>
              <a:t>Electricity &amp; Magnetisms 1 </a:t>
            </a:r>
            <a:endParaRPr lang="en-HK" dirty="0">
              <a:solidFill>
                <a:srgbClr val="002060"/>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BB03D649-CBC3-4191-AE42-50FFD0E3C3D3}"/>
              </a:ext>
            </a:extLst>
          </p:cNvPr>
          <p:cNvSpPr>
            <a:spLocks noGrp="1"/>
          </p:cNvSpPr>
          <p:nvPr>
            <p:ph type="subTitle" idx="1"/>
          </p:nvPr>
        </p:nvSpPr>
        <p:spPr/>
        <p:txBody>
          <a:bodyPr/>
          <a:lstStyle/>
          <a:p>
            <a:r>
              <a:rPr lang="en-GB" dirty="0"/>
              <a:t>Dr Harrison Lee</a:t>
            </a:r>
          </a:p>
          <a:p>
            <a:r>
              <a:rPr lang="en-GB" dirty="0"/>
              <a:t>Office: G6519</a:t>
            </a:r>
          </a:p>
          <a:p>
            <a:r>
              <a:rPr lang="en-GB" dirty="0"/>
              <a:t>Consultation hour: Thu 10 am – 11 am</a:t>
            </a:r>
          </a:p>
          <a:p>
            <a:endParaRPr lang="en-HK" dirty="0"/>
          </a:p>
        </p:txBody>
      </p:sp>
    </p:spTree>
    <p:extLst>
      <p:ext uri="{BB962C8B-B14F-4D97-AF65-F5344CB8AC3E}">
        <p14:creationId xmlns:p14="http://schemas.microsoft.com/office/powerpoint/2010/main" val="503518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6AFB-5DAE-4A00-9E15-C9F59E0898A2}"/>
              </a:ext>
            </a:extLst>
          </p:cNvPr>
          <p:cNvSpPr>
            <a:spLocks noGrp="1"/>
          </p:cNvSpPr>
          <p:nvPr>
            <p:ph type="title"/>
          </p:nvPr>
        </p:nvSpPr>
        <p:spPr>
          <a:xfrm>
            <a:off x="838200" y="365125"/>
            <a:ext cx="10926452" cy="1325563"/>
          </a:xfrm>
        </p:spPr>
        <p:txBody>
          <a:bodyPr/>
          <a:lstStyle/>
          <a:p>
            <a:r>
              <a:rPr lang="en-US" dirty="0"/>
              <a:t>How to detect charges: Gold leave electroscope</a:t>
            </a:r>
            <a:endParaRPr lang="en-HK" dirty="0"/>
          </a:p>
        </p:txBody>
      </p:sp>
      <p:sp>
        <p:nvSpPr>
          <p:cNvPr id="3" name="Content Placeholder 2">
            <a:extLst>
              <a:ext uri="{FF2B5EF4-FFF2-40B4-BE49-F238E27FC236}">
                <a16:creationId xmlns:a16="http://schemas.microsoft.com/office/drawing/2014/main" id="{EC9DF2CA-A5F6-459F-B0B4-76B7DF1CC355}"/>
              </a:ext>
            </a:extLst>
          </p:cNvPr>
          <p:cNvSpPr>
            <a:spLocks noGrp="1"/>
          </p:cNvSpPr>
          <p:nvPr>
            <p:ph idx="1"/>
          </p:nvPr>
        </p:nvSpPr>
        <p:spPr>
          <a:xfrm>
            <a:off x="5439701" y="1829170"/>
            <a:ext cx="6128657" cy="4351338"/>
          </a:xfrm>
        </p:spPr>
        <p:txBody>
          <a:bodyPr/>
          <a:lstStyle/>
          <a:p>
            <a:r>
              <a:rPr lang="en-US" dirty="0"/>
              <a:t>When the brass disc is touched by a charged body, the leaves that normally hang straight down spread apart.</a:t>
            </a:r>
            <a:endParaRPr lang="en-HK" dirty="0"/>
          </a:p>
        </p:txBody>
      </p:sp>
      <p:pic>
        <p:nvPicPr>
          <p:cNvPr id="6" name="Picture 5">
            <a:extLst>
              <a:ext uri="{FF2B5EF4-FFF2-40B4-BE49-F238E27FC236}">
                <a16:creationId xmlns:a16="http://schemas.microsoft.com/office/drawing/2014/main" id="{931F1B4B-4AC6-427C-80BD-C716AA477199}"/>
              </a:ext>
            </a:extLst>
          </p:cNvPr>
          <p:cNvPicPr>
            <a:picLocks noChangeAspect="1"/>
          </p:cNvPicPr>
          <p:nvPr/>
        </p:nvPicPr>
        <p:blipFill>
          <a:blip r:embed="rId2"/>
          <a:stretch>
            <a:fillRect/>
          </a:stretch>
        </p:blipFill>
        <p:spPr>
          <a:xfrm>
            <a:off x="623642" y="2163339"/>
            <a:ext cx="4394200" cy="3683000"/>
          </a:xfrm>
          <a:prstGeom prst="rect">
            <a:avLst/>
          </a:prstGeom>
        </p:spPr>
      </p:pic>
    </p:spTree>
    <p:extLst>
      <p:ext uri="{BB962C8B-B14F-4D97-AF65-F5344CB8AC3E}">
        <p14:creationId xmlns:p14="http://schemas.microsoft.com/office/powerpoint/2010/main" val="86216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7923-94A6-41E8-B05E-DB5A080E35B7}"/>
              </a:ext>
            </a:extLst>
          </p:cNvPr>
          <p:cNvSpPr>
            <a:spLocks noGrp="1"/>
          </p:cNvSpPr>
          <p:nvPr>
            <p:ph type="title"/>
          </p:nvPr>
        </p:nvSpPr>
        <p:spPr/>
        <p:txBody>
          <a:bodyPr/>
          <a:lstStyle/>
          <a:p>
            <a:r>
              <a:rPr lang="en-GB" altLang="zh-HK" kern="0" dirty="0">
                <a:ea typeface="新細明體" charset="-120"/>
              </a:rPr>
              <a:t>Detect by charge transfer</a:t>
            </a:r>
            <a:endParaRPr lang="en-HK" dirty="0"/>
          </a:p>
        </p:txBody>
      </p:sp>
      <p:pic>
        <p:nvPicPr>
          <p:cNvPr id="4" name="Picture 2" descr="D:\Knight\Chap26\26_09Figure-F.jpg">
            <a:extLst>
              <a:ext uri="{FF2B5EF4-FFF2-40B4-BE49-F238E27FC236}">
                <a16:creationId xmlns:a16="http://schemas.microsoft.com/office/drawing/2014/main" id="{7B128C32-C34E-4832-BCD1-6F6CCA86A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57" y="2100789"/>
            <a:ext cx="11148886" cy="352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940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10A0-DEEC-4F82-AF70-EACEE046F0AC}"/>
              </a:ext>
            </a:extLst>
          </p:cNvPr>
          <p:cNvSpPr>
            <a:spLocks noGrp="1"/>
          </p:cNvSpPr>
          <p:nvPr>
            <p:ph type="title"/>
          </p:nvPr>
        </p:nvSpPr>
        <p:spPr/>
        <p:txBody>
          <a:bodyPr/>
          <a:lstStyle/>
          <a:p>
            <a:r>
              <a:rPr lang="en-US" dirty="0"/>
              <a:t>Detect by polarization</a:t>
            </a:r>
            <a:endParaRPr lang="en-HK" dirty="0"/>
          </a:p>
        </p:txBody>
      </p:sp>
      <p:pic>
        <p:nvPicPr>
          <p:cNvPr id="4" name="Picture 2" descr="D:\Knight\Chap26\26_12Figureb-F.jpg">
            <a:extLst>
              <a:ext uri="{FF2B5EF4-FFF2-40B4-BE49-F238E27FC236}">
                <a16:creationId xmlns:a16="http://schemas.microsoft.com/office/drawing/2014/main" id="{E41E251B-D7ED-4DDE-8651-AEB9466CB2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3955" y="1311261"/>
            <a:ext cx="4984090" cy="52669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EED930-4AD8-48EC-8AF4-315C297BD42C}"/>
              </a:ext>
            </a:extLst>
          </p:cNvPr>
          <p:cNvSpPr txBox="1"/>
          <p:nvPr/>
        </p:nvSpPr>
        <p:spPr>
          <a:xfrm>
            <a:off x="0" y="6488668"/>
            <a:ext cx="4754635" cy="369332"/>
          </a:xfrm>
          <a:prstGeom prst="rect">
            <a:avLst/>
          </a:prstGeom>
          <a:noFill/>
        </p:spPr>
        <p:txBody>
          <a:bodyPr wrap="none" rtlCol="0">
            <a:spAutoFit/>
          </a:bodyPr>
          <a:lstStyle/>
          <a:p>
            <a:r>
              <a:rPr lang="en-HK" dirty="0">
                <a:hlinkClick r:id="rId3"/>
              </a:rPr>
              <a:t>https://www.youtube.com/watch?v=Jejcyih_uGs</a:t>
            </a:r>
            <a:endParaRPr lang="en-HK" dirty="0"/>
          </a:p>
        </p:txBody>
      </p:sp>
    </p:spTree>
    <p:extLst>
      <p:ext uri="{BB962C8B-B14F-4D97-AF65-F5344CB8AC3E}">
        <p14:creationId xmlns:p14="http://schemas.microsoft.com/office/powerpoint/2010/main" val="384503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11A12-B97B-42E0-BBC3-9742C79E363A}"/>
              </a:ext>
            </a:extLst>
          </p:cNvPr>
          <p:cNvSpPr>
            <a:spLocks noGrp="1"/>
          </p:cNvSpPr>
          <p:nvPr>
            <p:ph type="title"/>
          </p:nvPr>
        </p:nvSpPr>
        <p:spPr/>
        <p:txBody>
          <a:bodyPr/>
          <a:lstStyle/>
          <a:p>
            <a:r>
              <a:rPr lang="en-US" dirty="0"/>
              <a:t>Summary</a:t>
            </a:r>
            <a:endParaRPr lang="en-HK" dirty="0"/>
          </a:p>
        </p:txBody>
      </p:sp>
      <p:sp>
        <p:nvSpPr>
          <p:cNvPr id="3" name="Content Placeholder 2">
            <a:extLst>
              <a:ext uri="{FF2B5EF4-FFF2-40B4-BE49-F238E27FC236}">
                <a16:creationId xmlns:a16="http://schemas.microsoft.com/office/drawing/2014/main" id="{DB94A1C2-52C3-402B-894B-D84B9A3D75CC}"/>
              </a:ext>
            </a:extLst>
          </p:cNvPr>
          <p:cNvSpPr>
            <a:spLocks noGrp="1"/>
          </p:cNvSpPr>
          <p:nvPr>
            <p:ph idx="1"/>
          </p:nvPr>
        </p:nvSpPr>
        <p:spPr/>
        <p:txBody>
          <a:bodyPr/>
          <a:lstStyle/>
          <a:p>
            <a:r>
              <a:rPr lang="en-US" sz="2800" dirty="0"/>
              <a:t>Matters consist of particles and they are charged. </a:t>
            </a:r>
          </a:p>
          <a:p>
            <a:r>
              <a:rPr lang="en-US" sz="2800" dirty="0"/>
              <a:t>Electrons (negative)</a:t>
            </a:r>
          </a:p>
          <a:p>
            <a:r>
              <a:rPr lang="en-US" sz="2800" dirty="0"/>
              <a:t>Nucleus (positive)</a:t>
            </a:r>
          </a:p>
          <a:p>
            <a:r>
              <a:rPr lang="en-US" sz="2800" dirty="0"/>
              <a:t>Same charges repel</a:t>
            </a:r>
          </a:p>
          <a:p>
            <a:r>
              <a:rPr lang="en-US" sz="2800" dirty="0"/>
              <a:t>Opposite charges attract</a:t>
            </a:r>
          </a:p>
          <a:p>
            <a:endParaRPr lang="en-HK" dirty="0"/>
          </a:p>
        </p:txBody>
      </p:sp>
    </p:spTree>
    <p:extLst>
      <p:ext uri="{BB962C8B-B14F-4D97-AF65-F5344CB8AC3E}">
        <p14:creationId xmlns:p14="http://schemas.microsoft.com/office/powerpoint/2010/main" val="141623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6F61E-3DD5-4BDE-8D2A-B31693567B2F}"/>
              </a:ext>
            </a:extLst>
          </p:cNvPr>
          <p:cNvSpPr>
            <a:spLocks noGrp="1"/>
          </p:cNvSpPr>
          <p:nvPr>
            <p:ph type="title"/>
          </p:nvPr>
        </p:nvSpPr>
        <p:spPr/>
        <p:txBody>
          <a:bodyPr/>
          <a:lstStyle/>
          <a:p>
            <a:r>
              <a:rPr lang="en-HK" dirty="0"/>
              <a:t>The force between charges – Coulomb’s law</a:t>
            </a:r>
          </a:p>
        </p:txBody>
      </p:sp>
      <p:pic>
        <p:nvPicPr>
          <p:cNvPr id="4" name="Picture 10" descr="F22_06">
            <a:extLst>
              <a:ext uri="{FF2B5EF4-FFF2-40B4-BE49-F238E27FC236}">
                <a16:creationId xmlns:a16="http://schemas.microsoft.com/office/drawing/2014/main" id="{8078E03E-99A1-4614-91DE-7017AC342A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23843" y="2089134"/>
            <a:ext cx="3206496" cy="30784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Content Placeholder 6">
            <a:extLst>
              <a:ext uri="{FF2B5EF4-FFF2-40B4-BE49-F238E27FC236}">
                <a16:creationId xmlns:a16="http://schemas.microsoft.com/office/drawing/2014/main" id="{70FC8C6A-4FB4-4676-9274-D4A28F4A6B83}"/>
              </a:ext>
            </a:extLst>
          </p:cNvPr>
          <p:cNvSpPr>
            <a:spLocks noGrp="1"/>
          </p:cNvSpPr>
          <p:nvPr>
            <p:ph idx="1"/>
          </p:nvPr>
        </p:nvSpPr>
        <p:spPr>
          <a:xfrm>
            <a:off x="4628343" y="2089134"/>
            <a:ext cx="6866640" cy="3934594"/>
          </a:xfrm>
        </p:spPr>
        <p:txBody>
          <a:bodyPr>
            <a:normAutofit/>
          </a:bodyPr>
          <a:lstStyle/>
          <a:p>
            <a:pPr eaLnBrk="1" hangingPunct="1">
              <a:spcBef>
                <a:spcPct val="50000"/>
              </a:spcBef>
            </a:pPr>
            <a:r>
              <a:rPr lang="en-GB" altLang="zh-HK" sz="2800" dirty="0"/>
              <a:t>Two charged particles, separated by distance </a:t>
            </a:r>
            <a:r>
              <a:rPr lang="en-GB" altLang="zh-HK" sz="2800" i="1" dirty="0"/>
              <a:t>r</a:t>
            </a:r>
            <a:r>
              <a:rPr lang="en-GB" altLang="zh-HK" sz="2800" dirty="0"/>
              <a:t>, </a:t>
            </a:r>
            <a:r>
              <a:rPr lang="en-GB" altLang="zh-HK" sz="2800" dirty="0">
                <a:solidFill>
                  <a:srgbClr val="C00000"/>
                </a:solidFill>
              </a:rPr>
              <a:t>repel each other </a:t>
            </a:r>
            <a:r>
              <a:rPr lang="en-GB" altLang="zh-HK" sz="2800" dirty="0"/>
              <a:t>if their charges are (</a:t>
            </a:r>
            <a:r>
              <a:rPr lang="en-GB" altLang="zh-HK" sz="2800" i="1" dirty="0"/>
              <a:t>a</a:t>
            </a:r>
            <a:r>
              <a:rPr lang="en-GB" altLang="zh-HK" sz="2800" dirty="0"/>
              <a:t>) both positive and (</a:t>
            </a:r>
            <a:r>
              <a:rPr lang="en-GB" altLang="zh-HK" sz="2800" i="1" dirty="0"/>
              <a:t>b</a:t>
            </a:r>
            <a:r>
              <a:rPr lang="en-GB" altLang="zh-HK" sz="2800" dirty="0"/>
              <a:t>) both negative. (</a:t>
            </a:r>
            <a:r>
              <a:rPr lang="en-GB" altLang="zh-HK" sz="2800" i="1" dirty="0"/>
              <a:t>c</a:t>
            </a:r>
            <a:r>
              <a:rPr lang="en-GB" altLang="zh-HK" sz="2800" dirty="0"/>
              <a:t>) They </a:t>
            </a:r>
            <a:r>
              <a:rPr lang="en-GB" altLang="zh-HK" sz="2800" dirty="0">
                <a:solidFill>
                  <a:srgbClr val="C00000"/>
                </a:solidFill>
              </a:rPr>
              <a:t>attract each other </a:t>
            </a:r>
            <a:r>
              <a:rPr lang="en-GB" altLang="zh-HK" sz="2800" dirty="0"/>
              <a:t>if their charges are of opposite signs</a:t>
            </a:r>
          </a:p>
          <a:p>
            <a:pPr eaLnBrk="1" hangingPunct="1">
              <a:spcBef>
                <a:spcPct val="50000"/>
              </a:spcBef>
            </a:pPr>
            <a:r>
              <a:rPr lang="en-GB" altLang="zh-HK" dirty="0"/>
              <a:t>T</a:t>
            </a:r>
            <a:r>
              <a:rPr lang="en-GB" altLang="zh-HK" sz="2800" dirty="0"/>
              <a:t>he force acting on one particle is </a:t>
            </a:r>
            <a:r>
              <a:rPr lang="en-GB" altLang="zh-HK" sz="2800" dirty="0">
                <a:solidFill>
                  <a:srgbClr val="C00000"/>
                </a:solidFill>
              </a:rPr>
              <a:t>equal in magnitude </a:t>
            </a:r>
            <a:r>
              <a:rPr lang="en-GB" altLang="zh-HK" sz="2800" dirty="0"/>
              <a:t>to the force acting on the other particle but </a:t>
            </a:r>
            <a:r>
              <a:rPr lang="en-GB" altLang="zh-HK" sz="2800" dirty="0">
                <a:solidFill>
                  <a:srgbClr val="C00000"/>
                </a:solidFill>
              </a:rPr>
              <a:t>has the opposite direction</a:t>
            </a:r>
            <a:r>
              <a:rPr lang="en-GB" altLang="zh-HK" sz="2800" dirty="0"/>
              <a:t>.</a:t>
            </a:r>
          </a:p>
          <a:p>
            <a:endParaRPr lang="en-HK" dirty="0"/>
          </a:p>
        </p:txBody>
      </p:sp>
    </p:spTree>
    <p:extLst>
      <p:ext uri="{BB962C8B-B14F-4D97-AF65-F5344CB8AC3E}">
        <p14:creationId xmlns:p14="http://schemas.microsoft.com/office/powerpoint/2010/main" val="3866710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B892-E80F-4118-BDC8-3C8A48630D11}"/>
              </a:ext>
            </a:extLst>
          </p:cNvPr>
          <p:cNvSpPr>
            <a:spLocks noGrp="1"/>
          </p:cNvSpPr>
          <p:nvPr>
            <p:ph type="title"/>
          </p:nvPr>
        </p:nvSpPr>
        <p:spPr/>
        <p:txBody>
          <a:bodyPr>
            <a:normAutofit/>
          </a:bodyPr>
          <a:lstStyle/>
          <a:p>
            <a:r>
              <a:rPr lang="en-HK" sz="4000" dirty="0"/>
              <a:t>The force between charges – Coulomb’s law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333B86-55B9-4E8F-A6B5-69B99748083C}"/>
                  </a:ext>
                </a:extLst>
              </p:cNvPr>
              <p:cNvSpPr>
                <a:spLocks noGrp="1"/>
              </p:cNvSpPr>
              <p:nvPr>
                <p:ph idx="1"/>
              </p:nvPr>
            </p:nvSpPr>
            <p:spPr>
              <a:xfrm>
                <a:off x="838200" y="3101419"/>
                <a:ext cx="10515600" cy="3391456"/>
              </a:xfrm>
            </p:spPr>
            <p:txBody>
              <a:bodyPr>
                <a:normAutofit/>
              </a:bodyPr>
              <a:lstStyle/>
              <a:p>
                <a:pPr eaLnBrk="1" hangingPunct="1">
                  <a:spcBef>
                    <a:spcPct val="50000"/>
                  </a:spcBef>
                </a:pPr>
                <a:r>
                  <a:rPr lang="en-GB" altLang="zh-HK" sz="2800" dirty="0">
                    <a:solidFill>
                      <a:srgbClr val="C00000"/>
                    </a:solidFill>
                  </a:rPr>
                  <a:t>Magnitude is inversely proportional to the separation </a:t>
                </a:r>
                <a14:m>
                  <m:oMath xmlns:m="http://schemas.openxmlformats.org/officeDocument/2006/math">
                    <m:r>
                      <a:rPr lang="en-GB" altLang="zh-HK" sz="2800" i="1" dirty="0" smtClean="0">
                        <a:solidFill>
                          <a:srgbClr val="C00000"/>
                        </a:solidFill>
                        <a:latin typeface="Cambria Math" panose="02040503050406030204" pitchFamily="18" charset="0"/>
                      </a:rPr>
                      <m:t>𝑟</m:t>
                    </m:r>
                  </m:oMath>
                </a14:m>
                <a:endParaRPr lang="en-GB" altLang="zh-HK" sz="2800" dirty="0">
                  <a:solidFill>
                    <a:srgbClr val="C00000"/>
                  </a:solidFill>
                </a:endParaRPr>
              </a:p>
              <a:p>
                <a:pPr eaLnBrk="1" hangingPunct="1">
                  <a:spcBef>
                    <a:spcPct val="50000"/>
                  </a:spcBef>
                </a:pPr>
                <a:r>
                  <a:rPr lang="en-GB" altLang="zh-HK" sz="2800" dirty="0">
                    <a:solidFill>
                      <a:srgbClr val="C00000"/>
                    </a:solidFill>
                  </a:rPr>
                  <a:t>Larger separation </a:t>
                </a:r>
                <a14:m>
                  <m:oMath xmlns:m="http://schemas.openxmlformats.org/officeDocument/2006/math">
                    <m:r>
                      <a:rPr lang="en-GB" altLang="zh-HK" sz="2800" i="1" dirty="0" smtClean="0">
                        <a:solidFill>
                          <a:srgbClr val="C00000"/>
                        </a:solidFill>
                        <a:latin typeface="Cambria Math" panose="02040503050406030204" pitchFamily="18" charset="0"/>
                      </a:rPr>
                      <m:t>𝑟</m:t>
                    </m:r>
                  </m:oMath>
                </a14:m>
                <a:r>
                  <a:rPr lang="en-GB" altLang="zh-HK" sz="2800" dirty="0">
                    <a:solidFill>
                      <a:srgbClr val="C00000"/>
                    </a:solidFill>
                  </a:rPr>
                  <a:t>, smaller in </a:t>
                </a:r>
                <a14:m>
                  <m:oMath xmlns:m="http://schemas.openxmlformats.org/officeDocument/2006/math">
                    <m:r>
                      <a:rPr lang="en-GB" altLang="zh-HK" sz="2800" i="1" dirty="0" smtClean="0">
                        <a:solidFill>
                          <a:srgbClr val="C00000"/>
                        </a:solidFill>
                        <a:latin typeface="Cambria Math" panose="02040503050406030204" pitchFamily="18" charset="0"/>
                      </a:rPr>
                      <m:t>𝐹</m:t>
                    </m:r>
                  </m:oMath>
                </a14:m>
                <a:endParaRPr lang="en-GB" altLang="zh-HK" sz="2800" dirty="0">
                  <a:solidFill>
                    <a:srgbClr val="C00000"/>
                  </a:solidFill>
                </a:endParaRPr>
              </a:p>
              <a:p>
                <a:pPr>
                  <a:spcBef>
                    <a:spcPct val="50000"/>
                  </a:spcBef>
                </a:pPr>
                <a:r>
                  <a:rPr lang="en-GB" altLang="zh-HK" sz="2800" dirty="0"/>
                  <a:t>The constant </a:t>
                </a:r>
                <a14:m>
                  <m:oMath xmlns:m="http://schemas.openxmlformats.org/officeDocument/2006/math">
                    <m:r>
                      <a:rPr lang="en-GB" altLang="zh-HK" sz="2800" i="1" dirty="0" smtClean="0">
                        <a:latin typeface="Cambria Math" panose="02040503050406030204" pitchFamily="18" charset="0"/>
                      </a:rPr>
                      <m:t>𝑘</m:t>
                    </m:r>
                  </m:oMath>
                </a14:m>
                <a:r>
                  <a:rPr lang="en-GB" altLang="zh-HK" sz="2800" dirty="0"/>
                  <a:t> is written because of simplicity. </a:t>
                </a:r>
                <a14:m>
                  <m:oMath xmlns:m="http://schemas.openxmlformats.org/officeDocument/2006/math">
                    <m:sSub>
                      <m:sSubPr>
                        <m:ctrlPr>
                          <a:rPr lang="en-HK" i="1">
                            <a:latin typeface="Cambria Math" panose="02040503050406030204" pitchFamily="18" charset="0"/>
                            <a:ea typeface="Cambria Math" panose="02040503050406030204" pitchFamily="18" charset="0"/>
                          </a:rPr>
                        </m:ctrlPr>
                      </m:sSubPr>
                      <m:e>
                        <m:r>
                          <a:rPr lang="en-HK" i="1">
                            <a:latin typeface="Cambria Math" panose="02040503050406030204" pitchFamily="18" charset="0"/>
                            <a:ea typeface="Cambria Math" panose="02040503050406030204" pitchFamily="18" charset="0"/>
                          </a:rPr>
                          <m:t>𝜀</m:t>
                        </m:r>
                      </m:e>
                      <m:sub>
                        <m:r>
                          <a:rPr lang="en-HK" i="1">
                            <a:latin typeface="Cambria Math" panose="02040503050406030204" pitchFamily="18" charset="0"/>
                            <a:ea typeface="Cambria Math" panose="02040503050406030204" pitchFamily="18" charset="0"/>
                          </a:rPr>
                          <m:t>0</m:t>
                        </m:r>
                      </m:sub>
                    </m:sSub>
                  </m:oMath>
                </a14:m>
                <a:r>
                  <a:rPr lang="en-GB" altLang="zh-HK" sz="2800" dirty="0">
                    <a:sym typeface="Symbol" panose="05050102010706020507" pitchFamily="18" charset="2"/>
                  </a:rPr>
                  <a:t> is called the permittivity constant where</a:t>
                </a:r>
                <a:endParaRPr lang="el-GR" altLang="zh-HK" sz="2800" dirty="0"/>
              </a:p>
              <a:p>
                <a:r>
                  <a:rPr lang="en-HK" altLang="zh-HK" sz="2800" b="0" dirty="0"/>
                  <a:t>Unit of charge – </a:t>
                </a:r>
                <a:r>
                  <a:rPr lang="en-HK" altLang="zh-HK" sz="2800" b="0" dirty="0">
                    <a:solidFill>
                      <a:srgbClr val="C00000"/>
                    </a:solidFill>
                  </a:rPr>
                  <a:t>coulomb (C)</a:t>
                </a:r>
                <a:endParaRPr lang="en-HK" dirty="0">
                  <a:solidFill>
                    <a:srgbClr val="C00000"/>
                  </a:solidFill>
                </a:endParaRPr>
              </a:p>
              <a:p>
                <a:r>
                  <a:rPr lang="en-HK" dirty="0"/>
                  <a:t>Unit of the electric force: </a:t>
                </a:r>
                <a:r>
                  <a:rPr lang="en-HK" dirty="0">
                    <a:solidFill>
                      <a:srgbClr val="C00000"/>
                    </a:solidFill>
                  </a:rPr>
                  <a:t>Newton (N)</a:t>
                </a:r>
              </a:p>
            </p:txBody>
          </p:sp>
        </mc:Choice>
        <mc:Fallback xmlns="">
          <p:sp>
            <p:nvSpPr>
              <p:cNvPr id="3" name="Content Placeholder 2">
                <a:extLst>
                  <a:ext uri="{FF2B5EF4-FFF2-40B4-BE49-F238E27FC236}">
                    <a16:creationId xmlns:a16="http://schemas.microsoft.com/office/drawing/2014/main" id="{61333B86-55B9-4E8F-A6B5-69B99748083C}"/>
                  </a:ext>
                </a:extLst>
              </p:cNvPr>
              <p:cNvSpPr>
                <a:spLocks noGrp="1" noRot="1" noChangeAspect="1" noMove="1" noResize="1" noEditPoints="1" noAdjustHandles="1" noChangeArrowheads="1" noChangeShapeType="1" noTextEdit="1"/>
              </p:cNvSpPr>
              <p:nvPr>
                <p:ph idx="1"/>
              </p:nvPr>
            </p:nvSpPr>
            <p:spPr>
              <a:xfrm>
                <a:off x="838200" y="3101419"/>
                <a:ext cx="10515600" cy="3391456"/>
              </a:xfrm>
              <a:blipFill>
                <a:blip r:embed="rId2"/>
                <a:stretch>
                  <a:fillRect l="-1043" t="-3058"/>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DC3A2E-D699-4A88-B6EF-23E0EB3AD23A}"/>
                  </a:ext>
                </a:extLst>
              </p:cNvPr>
              <p:cNvSpPr txBox="1"/>
              <p:nvPr/>
            </p:nvSpPr>
            <p:spPr>
              <a:xfrm>
                <a:off x="5246735" y="4734547"/>
                <a:ext cx="36028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sz="2400" i="1">
                              <a:latin typeface="Cambria Math" panose="02040503050406030204" pitchFamily="18" charset="0"/>
                              <a:ea typeface="Cambria Math" panose="02040503050406030204" pitchFamily="18" charset="0"/>
                            </a:rPr>
                          </m:ctrlPr>
                        </m:sSubPr>
                        <m:e>
                          <m:r>
                            <a:rPr lang="en-HK" sz="2400" i="1">
                              <a:latin typeface="Cambria Math" panose="02040503050406030204" pitchFamily="18" charset="0"/>
                              <a:ea typeface="Cambria Math" panose="02040503050406030204" pitchFamily="18" charset="0"/>
                            </a:rPr>
                            <m:t>𝜀</m:t>
                          </m:r>
                        </m:e>
                        <m:sub>
                          <m:r>
                            <a:rPr lang="en-HK" sz="2400" i="1">
                              <a:latin typeface="Cambria Math" panose="02040503050406030204" pitchFamily="18" charset="0"/>
                              <a:ea typeface="Cambria Math" panose="02040503050406030204" pitchFamily="18" charset="0"/>
                            </a:rPr>
                            <m:t>0</m:t>
                          </m:r>
                        </m:sub>
                      </m:sSub>
                      <m:r>
                        <a:rPr lang="en-HK" sz="2400" b="0" i="1" smtClean="0">
                          <a:latin typeface="Cambria Math" panose="02040503050406030204" pitchFamily="18" charset="0"/>
                        </a:rPr>
                        <m:t>=8.85</m:t>
                      </m:r>
                      <m:r>
                        <a:rPr lang="en-HK" sz="2400" b="0" i="1" smtClean="0">
                          <a:latin typeface="Cambria Math" panose="02040503050406030204" pitchFamily="18" charset="0"/>
                          <a:ea typeface="Cambria Math" panose="02040503050406030204" pitchFamily="18" charset="0"/>
                        </a:rPr>
                        <m:t>×</m:t>
                      </m:r>
                      <m:sSup>
                        <m:sSupPr>
                          <m:ctrlPr>
                            <a:rPr lang="en-HK" sz="2400" b="0" i="1" smtClean="0">
                              <a:latin typeface="Cambria Math" panose="02040503050406030204" pitchFamily="18" charset="0"/>
                              <a:ea typeface="Cambria Math" panose="02040503050406030204" pitchFamily="18" charset="0"/>
                            </a:rPr>
                          </m:ctrlPr>
                        </m:sSupPr>
                        <m:e>
                          <m:r>
                            <a:rPr lang="en-HK" sz="2400" b="0" i="1" smtClean="0">
                              <a:latin typeface="Cambria Math" panose="02040503050406030204" pitchFamily="18" charset="0"/>
                              <a:ea typeface="Cambria Math" panose="02040503050406030204" pitchFamily="18" charset="0"/>
                            </a:rPr>
                            <m:t>10</m:t>
                          </m:r>
                        </m:e>
                        <m:sup>
                          <m:r>
                            <a:rPr lang="en-HK" sz="2400" b="0" i="1" smtClean="0">
                              <a:latin typeface="Cambria Math" panose="02040503050406030204" pitchFamily="18" charset="0"/>
                              <a:ea typeface="Cambria Math" panose="02040503050406030204" pitchFamily="18" charset="0"/>
                            </a:rPr>
                            <m:t>−12</m:t>
                          </m:r>
                        </m:sup>
                      </m:sSup>
                      <m:r>
                        <a:rPr lang="en-HK" sz="2400" b="0" i="1" smtClean="0">
                          <a:latin typeface="Cambria Math" panose="02040503050406030204" pitchFamily="18" charset="0"/>
                          <a:ea typeface="Cambria Math" panose="02040503050406030204" pitchFamily="18" charset="0"/>
                        </a:rPr>
                        <m:t> </m:t>
                      </m:r>
                      <m:sSup>
                        <m:sSupPr>
                          <m:ctrlPr>
                            <a:rPr lang="en-HK" sz="2400" b="0" i="1" smtClean="0">
                              <a:latin typeface="Cambria Math" panose="02040503050406030204" pitchFamily="18" charset="0"/>
                              <a:ea typeface="Cambria Math" panose="02040503050406030204" pitchFamily="18" charset="0"/>
                            </a:rPr>
                          </m:ctrlPr>
                        </m:sSupPr>
                        <m:e>
                          <m:r>
                            <m:rPr>
                              <m:sty m:val="p"/>
                            </m:rPr>
                            <a:rPr lang="en-HK" sz="2400" b="0" i="0" smtClean="0">
                              <a:latin typeface="Cambria Math" panose="02040503050406030204" pitchFamily="18" charset="0"/>
                              <a:ea typeface="Cambria Math" panose="02040503050406030204" pitchFamily="18" charset="0"/>
                            </a:rPr>
                            <m:t>C</m:t>
                          </m:r>
                        </m:e>
                        <m:sup>
                          <m:r>
                            <a:rPr lang="en-HK" sz="2400" b="0" i="0" smtClean="0">
                              <a:latin typeface="Cambria Math" panose="02040503050406030204" pitchFamily="18" charset="0"/>
                              <a:ea typeface="Cambria Math" panose="02040503050406030204" pitchFamily="18" charset="0"/>
                            </a:rPr>
                            <m:t>2</m:t>
                          </m:r>
                        </m:sup>
                      </m:sSup>
                      <m:r>
                        <a:rPr lang="en-HK" sz="2400" b="0" i="0" smtClean="0">
                          <a:latin typeface="Cambria Math" panose="02040503050406030204" pitchFamily="18" charset="0"/>
                          <a:ea typeface="Cambria Math" panose="02040503050406030204" pitchFamily="18" charset="0"/>
                        </a:rPr>
                        <m:t>/</m:t>
                      </m:r>
                      <m:r>
                        <m:rPr>
                          <m:sty m:val="p"/>
                        </m:rPr>
                        <a:rPr lang="en-HK" sz="2400" b="0" i="0" smtClean="0">
                          <a:latin typeface="Cambria Math" panose="02040503050406030204" pitchFamily="18" charset="0"/>
                          <a:ea typeface="Cambria Math" panose="02040503050406030204" pitchFamily="18" charset="0"/>
                        </a:rPr>
                        <m:t>N</m:t>
                      </m:r>
                      <m:sSup>
                        <m:sSupPr>
                          <m:ctrlPr>
                            <a:rPr lang="en-HK" sz="2400" b="0" i="1" smtClean="0">
                              <a:latin typeface="Cambria Math" panose="02040503050406030204" pitchFamily="18" charset="0"/>
                              <a:ea typeface="Cambria Math" panose="02040503050406030204" pitchFamily="18" charset="0"/>
                            </a:rPr>
                          </m:ctrlPr>
                        </m:sSupPr>
                        <m:e>
                          <m:r>
                            <m:rPr>
                              <m:sty m:val="p"/>
                            </m:rPr>
                            <a:rPr lang="en-HK" sz="2400" b="0" i="0" smtClean="0">
                              <a:latin typeface="Cambria Math" panose="02040503050406030204" pitchFamily="18" charset="0"/>
                              <a:ea typeface="Cambria Math" panose="02040503050406030204" pitchFamily="18" charset="0"/>
                            </a:rPr>
                            <m:t>m</m:t>
                          </m:r>
                        </m:e>
                        <m:sup>
                          <m:r>
                            <a:rPr lang="en-HK" sz="2400" b="0" i="0" smtClean="0">
                              <a:latin typeface="Cambria Math" panose="02040503050406030204" pitchFamily="18" charset="0"/>
                              <a:ea typeface="Cambria Math" panose="02040503050406030204" pitchFamily="18" charset="0"/>
                            </a:rPr>
                            <m:t>2</m:t>
                          </m:r>
                        </m:sup>
                      </m:sSup>
                    </m:oMath>
                  </m:oMathPara>
                </a14:m>
                <a:endParaRPr lang="en-HK" sz="2400" dirty="0"/>
              </a:p>
            </p:txBody>
          </p:sp>
        </mc:Choice>
        <mc:Fallback xmlns="">
          <p:sp>
            <p:nvSpPr>
              <p:cNvPr id="6" name="TextBox 5">
                <a:extLst>
                  <a:ext uri="{FF2B5EF4-FFF2-40B4-BE49-F238E27FC236}">
                    <a16:creationId xmlns:a16="http://schemas.microsoft.com/office/drawing/2014/main" id="{12DC3A2E-D699-4A88-B6EF-23E0EB3AD23A}"/>
                  </a:ext>
                </a:extLst>
              </p:cNvPr>
              <p:cNvSpPr txBox="1">
                <a:spLocks noRot="1" noChangeAspect="1" noMove="1" noResize="1" noEditPoints="1" noAdjustHandles="1" noChangeArrowheads="1" noChangeShapeType="1" noTextEdit="1"/>
              </p:cNvSpPr>
              <p:nvPr/>
            </p:nvSpPr>
            <p:spPr>
              <a:xfrm>
                <a:off x="5246735" y="4734547"/>
                <a:ext cx="3602846" cy="369332"/>
              </a:xfrm>
              <a:prstGeom prst="rect">
                <a:avLst/>
              </a:prstGeom>
              <a:blipFill>
                <a:blip r:embed="rId3"/>
                <a:stretch>
                  <a:fillRect l="-846" t="-1667" r="-338" b="-35000"/>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027E538-2AFF-43B9-BE48-759E32D3D64F}"/>
                  </a:ext>
                </a:extLst>
              </p:cNvPr>
              <p:cNvSpPr txBox="1"/>
              <p:nvPr/>
            </p:nvSpPr>
            <p:spPr>
              <a:xfrm>
                <a:off x="3192375" y="1659598"/>
                <a:ext cx="2256708" cy="948914"/>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3200" b="0" i="1" smtClean="0">
                          <a:latin typeface="Cambria Math" panose="02040503050406030204" pitchFamily="18" charset="0"/>
                        </a:rPr>
                        <m:t>𝐹</m:t>
                      </m:r>
                      <m:r>
                        <a:rPr lang="en-HK" sz="3200" b="0" i="1" smtClean="0">
                          <a:latin typeface="Cambria Math" panose="02040503050406030204" pitchFamily="18" charset="0"/>
                        </a:rPr>
                        <m:t>=</m:t>
                      </m:r>
                      <m:r>
                        <a:rPr lang="en-HK" sz="3200" b="0" i="1" smtClean="0">
                          <a:latin typeface="Cambria Math" panose="02040503050406030204" pitchFamily="18" charset="0"/>
                        </a:rPr>
                        <m:t>𝑘</m:t>
                      </m:r>
                      <m:f>
                        <m:fPr>
                          <m:ctrlPr>
                            <a:rPr lang="en-HK" sz="3200" b="0" i="1" smtClean="0">
                              <a:latin typeface="Cambria Math" panose="02040503050406030204" pitchFamily="18" charset="0"/>
                            </a:rPr>
                          </m:ctrlPr>
                        </m:fPr>
                        <m:num>
                          <m:d>
                            <m:dPr>
                              <m:begChr m:val="|"/>
                              <m:endChr m:val="|"/>
                              <m:ctrlPr>
                                <a:rPr lang="en-HK" sz="3200" b="0" i="1" smtClean="0">
                                  <a:latin typeface="Cambria Math" panose="02040503050406030204" pitchFamily="18" charset="0"/>
                                </a:rPr>
                              </m:ctrlPr>
                            </m:dPr>
                            <m:e>
                              <m:sSub>
                                <m:sSubPr>
                                  <m:ctrlPr>
                                    <a:rPr lang="en-HK" sz="3200" i="1">
                                      <a:latin typeface="Cambria Math" panose="02040503050406030204" pitchFamily="18" charset="0"/>
                                    </a:rPr>
                                  </m:ctrlPr>
                                </m:sSubPr>
                                <m:e>
                                  <m:r>
                                    <a:rPr lang="en-HK" sz="3200" i="1">
                                      <a:latin typeface="Cambria Math" panose="02040503050406030204" pitchFamily="18" charset="0"/>
                                    </a:rPr>
                                    <m:t>𝑞</m:t>
                                  </m:r>
                                </m:e>
                                <m:sub>
                                  <m:r>
                                    <a:rPr lang="en-HK" sz="3200" i="1">
                                      <a:latin typeface="Cambria Math" panose="02040503050406030204" pitchFamily="18" charset="0"/>
                                    </a:rPr>
                                    <m:t>1</m:t>
                                  </m:r>
                                </m:sub>
                              </m:sSub>
                              <m:sSub>
                                <m:sSubPr>
                                  <m:ctrlPr>
                                    <a:rPr lang="en-HK" sz="3200" i="1">
                                      <a:latin typeface="Cambria Math" panose="02040503050406030204" pitchFamily="18" charset="0"/>
                                    </a:rPr>
                                  </m:ctrlPr>
                                </m:sSubPr>
                                <m:e>
                                  <m:r>
                                    <a:rPr lang="en-HK" sz="3200" i="1">
                                      <a:latin typeface="Cambria Math" panose="02040503050406030204" pitchFamily="18" charset="0"/>
                                    </a:rPr>
                                    <m:t>𝑞</m:t>
                                  </m:r>
                                </m:e>
                                <m:sub>
                                  <m:r>
                                    <a:rPr lang="en-HK" sz="3200" i="1">
                                      <a:latin typeface="Cambria Math" panose="02040503050406030204" pitchFamily="18" charset="0"/>
                                    </a:rPr>
                                    <m:t>2</m:t>
                                  </m:r>
                                </m:sub>
                              </m:sSub>
                            </m:e>
                          </m:d>
                        </m:num>
                        <m:den>
                          <m:sSup>
                            <m:sSupPr>
                              <m:ctrlPr>
                                <a:rPr lang="en-HK" sz="3200" b="0" i="1" smtClean="0">
                                  <a:latin typeface="Cambria Math" panose="02040503050406030204" pitchFamily="18" charset="0"/>
                                </a:rPr>
                              </m:ctrlPr>
                            </m:sSupPr>
                            <m:e>
                              <m:r>
                                <a:rPr lang="en-HK" sz="3200" b="0" i="1" smtClean="0">
                                  <a:latin typeface="Cambria Math" panose="02040503050406030204" pitchFamily="18" charset="0"/>
                                </a:rPr>
                                <m:t>𝑟</m:t>
                              </m:r>
                            </m:e>
                            <m:sup>
                              <m:r>
                                <a:rPr lang="en-HK" sz="3200" b="0" i="1" smtClean="0">
                                  <a:latin typeface="Cambria Math" panose="02040503050406030204" pitchFamily="18" charset="0"/>
                                </a:rPr>
                                <m:t>2</m:t>
                              </m:r>
                            </m:sup>
                          </m:sSup>
                        </m:den>
                      </m:f>
                    </m:oMath>
                  </m:oMathPara>
                </a14:m>
                <a:endParaRPr lang="en-HK" sz="3200" dirty="0"/>
              </a:p>
            </p:txBody>
          </p:sp>
        </mc:Choice>
        <mc:Fallback xmlns="">
          <p:sp>
            <p:nvSpPr>
              <p:cNvPr id="4" name="TextBox 3">
                <a:extLst>
                  <a:ext uri="{FF2B5EF4-FFF2-40B4-BE49-F238E27FC236}">
                    <a16:creationId xmlns:a16="http://schemas.microsoft.com/office/drawing/2014/main" id="{8027E538-2AFF-43B9-BE48-759E32D3D64F}"/>
                  </a:ext>
                </a:extLst>
              </p:cNvPr>
              <p:cNvSpPr txBox="1">
                <a:spLocks noRot="1" noChangeAspect="1" noMove="1" noResize="1" noEditPoints="1" noAdjustHandles="1" noChangeArrowheads="1" noChangeShapeType="1" noTextEdit="1"/>
              </p:cNvSpPr>
              <p:nvPr/>
            </p:nvSpPr>
            <p:spPr>
              <a:xfrm>
                <a:off x="3192375" y="1659598"/>
                <a:ext cx="2256708" cy="948914"/>
              </a:xfrm>
              <a:prstGeom prst="rect">
                <a:avLst/>
              </a:prstGeom>
              <a:blipFill>
                <a:blip r:embed="rId4"/>
                <a:stretch>
                  <a:fillRect/>
                </a:stretch>
              </a:blipFill>
              <a:ln w="25400">
                <a:solidFill>
                  <a:srgbClr val="C00000"/>
                </a:solid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237A39-BB0C-4FD9-9700-F612A03A88D7}"/>
                  </a:ext>
                </a:extLst>
              </p:cNvPr>
              <p:cNvSpPr txBox="1"/>
              <p:nvPr/>
            </p:nvSpPr>
            <p:spPr>
              <a:xfrm>
                <a:off x="6953767" y="1690688"/>
                <a:ext cx="1715919" cy="10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3200" b="0" i="1" smtClean="0">
                          <a:latin typeface="Cambria Math" panose="02040503050406030204" pitchFamily="18" charset="0"/>
                        </a:rPr>
                        <m:t>𝑘</m:t>
                      </m:r>
                      <m:r>
                        <a:rPr lang="en-HK" sz="3200" b="0" i="1" smtClean="0">
                          <a:latin typeface="Cambria Math" panose="02040503050406030204" pitchFamily="18" charset="0"/>
                        </a:rPr>
                        <m:t>=</m:t>
                      </m:r>
                      <m:f>
                        <m:fPr>
                          <m:ctrlPr>
                            <a:rPr lang="en-HK" sz="3200" b="0" i="1" smtClean="0">
                              <a:latin typeface="Cambria Math" panose="02040503050406030204" pitchFamily="18" charset="0"/>
                            </a:rPr>
                          </m:ctrlPr>
                        </m:fPr>
                        <m:num>
                          <m:r>
                            <a:rPr lang="en-HK" sz="3200" b="0" i="1" smtClean="0">
                              <a:latin typeface="Cambria Math" panose="02040503050406030204" pitchFamily="18" charset="0"/>
                            </a:rPr>
                            <m:t>1</m:t>
                          </m:r>
                        </m:num>
                        <m:den>
                          <m:r>
                            <a:rPr lang="en-HK" sz="3200" b="0" i="1" smtClean="0">
                              <a:latin typeface="Cambria Math" panose="02040503050406030204" pitchFamily="18" charset="0"/>
                            </a:rPr>
                            <m:t>4</m:t>
                          </m:r>
                          <m:r>
                            <a:rPr lang="en-HK" sz="3200" b="0" i="1" smtClean="0">
                              <a:latin typeface="Cambria Math" panose="02040503050406030204" pitchFamily="18" charset="0"/>
                              <a:ea typeface="Cambria Math" panose="02040503050406030204" pitchFamily="18" charset="0"/>
                            </a:rPr>
                            <m:t>𝜋</m:t>
                          </m:r>
                          <m:sSub>
                            <m:sSubPr>
                              <m:ctrlPr>
                                <a:rPr lang="en-HK" sz="3200" b="0" i="1" smtClean="0">
                                  <a:latin typeface="Cambria Math" panose="02040503050406030204" pitchFamily="18" charset="0"/>
                                  <a:ea typeface="Cambria Math" panose="02040503050406030204" pitchFamily="18" charset="0"/>
                                </a:rPr>
                              </m:ctrlPr>
                            </m:sSubPr>
                            <m:e>
                              <m:r>
                                <a:rPr lang="en-HK" sz="3200" b="0" i="1" smtClean="0">
                                  <a:latin typeface="Cambria Math" panose="02040503050406030204" pitchFamily="18" charset="0"/>
                                  <a:ea typeface="Cambria Math" panose="02040503050406030204" pitchFamily="18" charset="0"/>
                                </a:rPr>
                                <m:t>𝜀</m:t>
                              </m:r>
                            </m:e>
                            <m:sub>
                              <m:r>
                                <a:rPr lang="en-HK" sz="3200" b="0" i="1" smtClean="0">
                                  <a:latin typeface="Cambria Math" panose="02040503050406030204" pitchFamily="18" charset="0"/>
                                  <a:ea typeface="Cambria Math" panose="02040503050406030204" pitchFamily="18" charset="0"/>
                                </a:rPr>
                                <m:t>0</m:t>
                              </m:r>
                            </m:sub>
                          </m:sSub>
                        </m:den>
                      </m:f>
                    </m:oMath>
                  </m:oMathPara>
                </a14:m>
                <a:endParaRPr lang="en-HK" sz="3200" dirty="0"/>
              </a:p>
            </p:txBody>
          </p:sp>
        </mc:Choice>
        <mc:Fallback xmlns="">
          <p:sp>
            <p:nvSpPr>
              <p:cNvPr id="5" name="TextBox 4">
                <a:extLst>
                  <a:ext uri="{FF2B5EF4-FFF2-40B4-BE49-F238E27FC236}">
                    <a16:creationId xmlns:a16="http://schemas.microsoft.com/office/drawing/2014/main" id="{F9237A39-BB0C-4FD9-9700-F612A03A88D7}"/>
                  </a:ext>
                </a:extLst>
              </p:cNvPr>
              <p:cNvSpPr txBox="1">
                <a:spLocks noRot="1" noChangeAspect="1" noMove="1" noResize="1" noEditPoints="1" noAdjustHandles="1" noChangeArrowheads="1" noChangeShapeType="1" noTextEdit="1"/>
              </p:cNvSpPr>
              <p:nvPr/>
            </p:nvSpPr>
            <p:spPr>
              <a:xfrm>
                <a:off x="6953767" y="1690688"/>
                <a:ext cx="1715919" cy="1008802"/>
              </a:xfrm>
              <a:prstGeom prst="rect">
                <a:avLst/>
              </a:prstGeom>
              <a:blipFill>
                <a:blip r:embed="rId5"/>
                <a:stretch>
                  <a:fillRect/>
                </a:stretch>
              </a:blipFill>
            </p:spPr>
            <p:txBody>
              <a:bodyPr/>
              <a:lstStyle/>
              <a:p>
                <a:r>
                  <a:rPr lang="en-HK">
                    <a:noFill/>
                  </a:rPr>
                  <a:t> </a:t>
                </a:r>
              </a:p>
            </p:txBody>
          </p:sp>
        </mc:Fallback>
      </mc:AlternateContent>
      <p:sp>
        <p:nvSpPr>
          <p:cNvPr id="7" name="TextBox 6">
            <a:extLst>
              <a:ext uri="{FF2B5EF4-FFF2-40B4-BE49-F238E27FC236}">
                <a16:creationId xmlns:a16="http://schemas.microsoft.com/office/drawing/2014/main" id="{04F24446-9B22-4D69-A398-ED2B07AEFC52}"/>
              </a:ext>
            </a:extLst>
          </p:cNvPr>
          <p:cNvSpPr txBox="1"/>
          <p:nvPr/>
        </p:nvSpPr>
        <p:spPr>
          <a:xfrm>
            <a:off x="5472200" y="1921556"/>
            <a:ext cx="1434432" cy="584775"/>
          </a:xfrm>
          <a:prstGeom prst="rect">
            <a:avLst/>
          </a:prstGeom>
          <a:noFill/>
        </p:spPr>
        <p:txBody>
          <a:bodyPr wrap="none" rtlCol="0">
            <a:spAutoFit/>
          </a:bodyPr>
          <a:lstStyle/>
          <a:p>
            <a:r>
              <a:rPr lang="en-HK" sz="3200" dirty="0"/>
              <a:t>, where</a:t>
            </a:r>
          </a:p>
        </p:txBody>
      </p:sp>
    </p:spTree>
    <p:extLst>
      <p:ext uri="{BB962C8B-B14F-4D97-AF65-F5344CB8AC3E}">
        <p14:creationId xmlns:p14="http://schemas.microsoft.com/office/powerpoint/2010/main" val="4259757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B892-E80F-4118-BDC8-3C8A48630D11}"/>
              </a:ext>
            </a:extLst>
          </p:cNvPr>
          <p:cNvSpPr>
            <a:spLocks noGrp="1"/>
          </p:cNvSpPr>
          <p:nvPr>
            <p:ph type="title"/>
          </p:nvPr>
        </p:nvSpPr>
        <p:spPr/>
        <p:txBody>
          <a:bodyPr>
            <a:normAutofit/>
          </a:bodyPr>
          <a:lstStyle/>
          <a:p>
            <a:r>
              <a:rPr lang="en-HK" sz="4000" dirty="0"/>
              <a:t>The force between charges – Coulomb’s law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333B86-55B9-4E8F-A6B5-69B99748083C}"/>
                  </a:ext>
                </a:extLst>
              </p:cNvPr>
              <p:cNvSpPr>
                <a:spLocks noGrp="1"/>
              </p:cNvSpPr>
              <p:nvPr>
                <p:ph idx="1"/>
              </p:nvPr>
            </p:nvSpPr>
            <p:spPr>
              <a:xfrm>
                <a:off x="838200" y="3101419"/>
                <a:ext cx="10515600" cy="3075544"/>
              </a:xfrm>
            </p:spPr>
            <p:txBody>
              <a:bodyPr>
                <a:normAutofit/>
              </a:bodyPr>
              <a:lstStyle/>
              <a:p>
                <a:pPr eaLnBrk="1" hangingPunct="1">
                  <a:spcBef>
                    <a:spcPct val="50000"/>
                  </a:spcBef>
                </a:pPr>
                <a:r>
                  <a:rPr lang="en-HK" altLang="zh-HK" sz="2800" b="0" dirty="0"/>
                  <a:t>1 C = 6.24 </a:t>
                </a:r>
                <a:r>
                  <a:rPr lang="en-HK" altLang="zh-HK" dirty="0">
                    <a:sym typeface="Symbol" panose="05050102010706020507" pitchFamily="18" charset="2"/>
                  </a:rPr>
                  <a:t> </a:t>
                </a:r>
                <a:r>
                  <a:rPr lang="en-HK" altLang="zh-HK" sz="2800" b="0" dirty="0"/>
                  <a:t>10</a:t>
                </a:r>
                <a:r>
                  <a:rPr lang="en-HK" altLang="zh-HK" sz="2800" b="0" baseline="30000" dirty="0"/>
                  <a:t>18</a:t>
                </a:r>
                <a:r>
                  <a:rPr lang="en-HK" altLang="zh-HK" sz="2800" b="0" dirty="0"/>
                  <a:t> electrons (6.24 billion </a:t>
                </a:r>
                <a:r>
                  <a:rPr lang="en-HK" altLang="zh-HK" sz="2800" b="0" dirty="0" err="1"/>
                  <a:t>billion</a:t>
                </a:r>
                <a:r>
                  <a:rPr lang="en-HK" altLang="zh-HK" sz="2800" b="0" dirty="0"/>
                  <a:t> electrons)</a:t>
                </a:r>
              </a:p>
              <a:p>
                <a:pPr eaLnBrk="1" hangingPunct="1">
                  <a:spcBef>
                    <a:spcPct val="50000"/>
                  </a:spcBef>
                </a:pPr>
                <a:r>
                  <a:rPr lang="en-HK" altLang="zh-HK" sz="2800" b="0" dirty="0"/>
                  <a:t>Seems a great number but it only </a:t>
                </a:r>
                <a:r>
                  <a:rPr lang="en-US" altLang="zh-HK" sz="2800" b="0" dirty="0"/>
                  <a:t>represents the amount of charge that passes through a 100-watt lightbulb in less than half a second</a:t>
                </a:r>
                <a:endParaRPr lang="en-HK" altLang="zh-HK" sz="2800" b="0" dirty="0"/>
              </a:p>
              <a:p>
                <a:pPr>
                  <a:spcBef>
                    <a:spcPct val="50000"/>
                  </a:spcBef>
                </a:pPr>
                <a14:m>
                  <m:oMath xmlns:m="http://schemas.openxmlformats.org/officeDocument/2006/math">
                    <m:r>
                      <a:rPr lang="en-HK" altLang="zh-HK" sz="2800" b="0" i="1" smtClean="0">
                        <a:latin typeface="Cambria Math" panose="02040503050406030204" pitchFamily="18" charset="0"/>
                      </a:rPr>
                      <m:t>𝑘</m:t>
                    </m:r>
                    <m:r>
                      <a:rPr lang="en-HK" altLang="zh-HK" sz="2800" b="0" i="1" smtClean="0">
                        <a:latin typeface="Cambria Math" panose="02040503050406030204" pitchFamily="18" charset="0"/>
                      </a:rPr>
                      <m:t>=9×</m:t>
                    </m:r>
                    <m:sSup>
                      <m:sSupPr>
                        <m:ctrlPr>
                          <a:rPr lang="en-HK" altLang="zh-HK" sz="2800" b="0" i="1" smtClean="0">
                            <a:latin typeface="Cambria Math" panose="02040503050406030204" pitchFamily="18" charset="0"/>
                            <a:ea typeface="Cambria Math" panose="02040503050406030204" pitchFamily="18" charset="0"/>
                          </a:rPr>
                        </m:ctrlPr>
                      </m:sSupPr>
                      <m:e>
                        <m:r>
                          <a:rPr lang="en-HK" altLang="zh-HK" sz="2800" b="0" i="1" smtClean="0">
                            <a:latin typeface="Cambria Math" panose="02040503050406030204" pitchFamily="18" charset="0"/>
                            <a:ea typeface="Cambria Math" panose="02040503050406030204" pitchFamily="18" charset="0"/>
                          </a:rPr>
                          <m:t>10</m:t>
                        </m:r>
                      </m:e>
                      <m:sup>
                        <m:r>
                          <a:rPr lang="en-HK" altLang="zh-HK" sz="2800" b="0" i="1" smtClean="0">
                            <a:latin typeface="Cambria Math" panose="02040503050406030204" pitchFamily="18" charset="0"/>
                            <a:ea typeface="Cambria Math" panose="02040503050406030204" pitchFamily="18" charset="0"/>
                          </a:rPr>
                          <m:t>9</m:t>
                        </m:r>
                      </m:sup>
                    </m:sSup>
                    <m:r>
                      <a:rPr lang="en-HK" altLang="zh-HK" sz="2800" b="0" i="0" smtClean="0">
                        <a:latin typeface="Cambria Math" panose="02040503050406030204" pitchFamily="18" charset="0"/>
                        <a:ea typeface="Cambria Math" panose="02040503050406030204" pitchFamily="18" charset="0"/>
                      </a:rPr>
                      <m:t> </m:t>
                    </m:r>
                    <m:r>
                      <m:rPr>
                        <m:sty m:val="p"/>
                      </m:rPr>
                      <a:rPr lang="en-HK" altLang="zh-HK" sz="2800" b="0" i="0" smtClean="0">
                        <a:latin typeface="Cambria Math" panose="02040503050406030204" pitchFamily="18" charset="0"/>
                        <a:ea typeface="Cambria Math" panose="02040503050406030204" pitchFamily="18" charset="0"/>
                      </a:rPr>
                      <m:t>N</m:t>
                    </m:r>
                    <m:sSup>
                      <m:sSupPr>
                        <m:ctrlPr>
                          <a:rPr lang="en-HK" altLang="zh-HK" sz="2800" b="0" i="1" smtClean="0">
                            <a:latin typeface="Cambria Math" panose="02040503050406030204" pitchFamily="18" charset="0"/>
                            <a:ea typeface="Cambria Math" panose="02040503050406030204" pitchFamily="18" charset="0"/>
                          </a:rPr>
                        </m:ctrlPr>
                      </m:sSupPr>
                      <m:e>
                        <m:r>
                          <m:rPr>
                            <m:sty m:val="p"/>
                          </m:rPr>
                          <a:rPr lang="en-HK" altLang="zh-HK" sz="2800" b="0" i="0" smtClean="0">
                            <a:latin typeface="Cambria Math" panose="02040503050406030204" pitchFamily="18" charset="0"/>
                            <a:ea typeface="Cambria Math" panose="02040503050406030204" pitchFamily="18" charset="0"/>
                          </a:rPr>
                          <m:t>m</m:t>
                        </m:r>
                      </m:e>
                      <m:sup>
                        <m:r>
                          <a:rPr lang="en-HK" altLang="zh-HK" sz="2800" b="0" i="0" smtClean="0">
                            <a:latin typeface="Cambria Math" panose="02040503050406030204" pitchFamily="18" charset="0"/>
                            <a:ea typeface="Cambria Math" panose="02040503050406030204" pitchFamily="18" charset="0"/>
                          </a:rPr>
                          <m:t>2</m:t>
                        </m:r>
                      </m:sup>
                    </m:sSup>
                    <m:r>
                      <a:rPr lang="en-HK" altLang="zh-HK" sz="2800" b="0" i="0" smtClean="0">
                        <a:latin typeface="Cambria Math" panose="02040503050406030204" pitchFamily="18" charset="0"/>
                        <a:ea typeface="Cambria Math" panose="02040503050406030204" pitchFamily="18" charset="0"/>
                      </a:rPr>
                      <m:t>/</m:t>
                    </m:r>
                    <m:r>
                      <m:rPr>
                        <m:sty m:val="p"/>
                      </m:rPr>
                      <a:rPr lang="en-HK" altLang="zh-HK" sz="2800" b="0" i="0" smtClean="0">
                        <a:latin typeface="Cambria Math" panose="02040503050406030204" pitchFamily="18" charset="0"/>
                        <a:ea typeface="Cambria Math" panose="02040503050406030204" pitchFamily="18" charset="0"/>
                      </a:rPr>
                      <m:t>C</m:t>
                    </m:r>
                  </m:oMath>
                </a14:m>
                <a:r>
                  <a:rPr lang="en-GB" altLang="zh-HK" sz="2800" dirty="0"/>
                  <a:t> which is </a:t>
                </a:r>
                <a:r>
                  <a:rPr lang="en-GB" altLang="zh-HK" dirty="0"/>
                  <a:t>a much </a:t>
                </a:r>
                <a:r>
                  <a:rPr lang="en-GB" altLang="zh-HK" dirty="0" err="1"/>
                  <a:t>much</a:t>
                </a:r>
                <a:r>
                  <a:rPr lang="en-GB" altLang="zh-HK" dirty="0"/>
                  <a:t> larger number when compared to the gravitational constant </a:t>
                </a:r>
                <a:r>
                  <a:rPr lang="en-GB" altLang="zh-HK" i="1" dirty="0"/>
                  <a:t>G</a:t>
                </a:r>
                <a:r>
                  <a:rPr lang="en-GB" altLang="zh-HK" dirty="0"/>
                  <a:t> (6.67</a:t>
                </a:r>
                <a:r>
                  <a:rPr lang="en-GB" altLang="zh-HK" dirty="0">
                    <a:sym typeface="Symbol" panose="05050102010706020507" pitchFamily="18" charset="2"/>
                  </a:rPr>
                  <a:t></a:t>
                </a:r>
                <a:r>
                  <a:rPr lang="en-GB" altLang="zh-HK" dirty="0"/>
                  <a:t> 10</a:t>
                </a:r>
                <a:r>
                  <a:rPr lang="en-GB" altLang="zh-HK" baseline="30000" dirty="0"/>
                  <a:t>-11</a:t>
                </a:r>
                <a:r>
                  <a:rPr lang="en-GB" altLang="zh-HK" dirty="0"/>
                  <a:t> m</a:t>
                </a:r>
                <a:r>
                  <a:rPr lang="en-GB" altLang="zh-HK" baseline="30000" dirty="0"/>
                  <a:t>3</a:t>
                </a:r>
                <a:r>
                  <a:rPr lang="en-GB" altLang="zh-HK" dirty="0"/>
                  <a:t>kg</a:t>
                </a:r>
                <a:r>
                  <a:rPr lang="en-GB" altLang="zh-HK" baseline="30000" dirty="0"/>
                  <a:t>-1</a:t>
                </a:r>
                <a:r>
                  <a:rPr lang="en-GB" altLang="zh-HK" dirty="0"/>
                  <a:t>s</a:t>
                </a:r>
                <a:r>
                  <a:rPr lang="en-GB" altLang="zh-HK" baseline="30000" dirty="0"/>
                  <a:t>2</a:t>
                </a:r>
                <a:r>
                  <a:rPr lang="en-GB" altLang="zh-HK" dirty="0"/>
                  <a:t>)</a:t>
                </a:r>
                <a:endParaRPr lang="en-GB" altLang="zh-HK" sz="2800" dirty="0"/>
              </a:p>
              <a:p>
                <a:pPr marL="0" indent="0">
                  <a:buNone/>
                </a:pPr>
                <a:endParaRPr lang="en-HK" dirty="0"/>
              </a:p>
            </p:txBody>
          </p:sp>
        </mc:Choice>
        <mc:Fallback xmlns="">
          <p:sp>
            <p:nvSpPr>
              <p:cNvPr id="3" name="Content Placeholder 2">
                <a:extLst>
                  <a:ext uri="{FF2B5EF4-FFF2-40B4-BE49-F238E27FC236}">
                    <a16:creationId xmlns:a16="http://schemas.microsoft.com/office/drawing/2014/main" id="{61333B86-55B9-4E8F-A6B5-69B99748083C}"/>
                  </a:ext>
                </a:extLst>
              </p:cNvPr>
              <p:cNvSpPr>
                <a:spLocks noGrp="1" noRot="1" noChangeAspect="1" noMove="1" noResize="1" noEditPoints="1" noAdjustHandles="1" noChangeArrowheads="1" noChangeShapeType="1" noTextEdit="1"/>
              </p:cNvSpPr>
              <p:nvPr>
                <p:ph idx="1"/>
              </p:nvPr>
            </p:nvSpPr>
            <p:spPr>
              <a:xfrm>
                <a:off x="838200" y="3101419"/>
                <a:ext cx="10515600" cy="3075544"/>
              </a:xfrm>
              <a:blipFill>
                <a:blip r:embed="rId2"/>
                <a:stretch>
                  <a:fillRect l="-1043" t="-3968"/>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027E538-2AFF-43B9-BE48-759E32D3D64F}"/>
                  </a:ext>
                </a:extLst>
              </p:cNvPr>
              <p:cNvSpPr txBox="1"/>
              <p:nvPr/>
            </p:nvSpPr>
            <p:spPr>
              <a:xfrm>
                <a:off x="3192375" y="1659598"/>
                <a:ext cx="2256708" cy="948914"/>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3200" b="0" i="1" smtClean="0">
                          <a:latin typeface="Cambria Math" panose="02040503050406030204" pitchFamily="18" charset="0"/>
                        </a:rPr>
                        <m:t>𝐹</m:t>
                      </m:r>
                      <m:r>
                        <a:rPr lang="en-HK" sz="3200" b="0" i="1" smtClean="0">
                          <a:latin typeface="Cambria Math" panose="02040503050406030204" pitchFamily="18" charset="0"/>
                        </a:rPr>
                        <m:t>=</m:t>
                      </m:r>
                      <m:r>
                        <a:rPr lang="en-HK" sz="3200" b="0" i="1" smtClean="0">
                          <a:latin typeface="Cambria Math" panose="02040503050406030204" pitchFamily="18" charset="0"/>
                        </a:rPr>
                        <m:t>𝑘</m:t>
                      </m:r>
                      <m:f>
                        <m:fPr>
                          <m:ctrlPr>
                            <a:rPr lang="en-HK" sz="3200" b="0" i="1" smtClean="0">
                              <a:latin typeface="Cambria Math" panose="02040503050406030204" pitchFamily="18" charset="0"/>
                            </a:rPr>
                          </m:ctrlPr>
                        </m:fPr>
                        <m:num>
                          <m:d>
                            <m:dPr>
                              <m:begChr m:val="|"/>
                              <m:endChr m:val="|"/>
                              <m:ctrlPr>
                                <a:rPr lang="en-HK" sz="3200" b="0" i="1" smtClean="0">
                                  <a:latin typeface="Cambria Math" panose="02040503050406030204" pitchFamily="18" charset="0"/>
                                </a:rPr>
                              </m:ctrlPr>
                            </m:dPr>
                            <m:e>
                              <m:sSub>
                                <m:sSubPr>
                                  <m:ctrlPr>
                                    <a:rPr lang="en-HK" sz="3200" i="1">
                                      <a:latin typeface="Cambria Math" panose="02040503050406030204" pitchFamily="18" charset="0"/>
                                    </a:rPr>
                                  </m:ctrlPr>
                                </m:sSubPr>
                                <m:e>
                                  <m:r>
                                    <a:rPr lang="en-HK" sz="3200" i="1">
                                      <a:latin typeface="Cambria Math" panose="02040503050406030204" pitchFamily="18" charset="0"/>
                                    </a:rPr>
                                    <m:t>𝑞</m:t>
                                  </m:r>
                                </m:e>
                                <m:sub>
                                  <m:r>
                                    <a:rPr lang="en-HK" sz="3200" i="1">
                                      <a:latin typeface="Cambria Math" panose="02040503050406030204" pitchFamily="18" charset="0"/>
                                    </a:rPr>
                                    <m:t>1</m:t>
                                  </m:r>
                                </m:sub>
                              </m:sSub>
                              <m:sSub>
                                <m:sSubPr>
                                  <m:ctrlPr>
                                    <a:rPr lang="en-HK" sz="3200" i="1">
                                      <a:latin typeface="Cambria Math" panose="02040503050406030204" pitchFamily="18" charset="0"/>
                                    </a:rPr>
                                  </m:ctrlPr>
                                </m:sSubPr>
                                <m:e>
                                  <m:r>
                                    <a:rPr lang="en-HK" sz="3200" i="1">
                                      <a:latin typeface="Cambria Math" panose="02040503050406030204" pitchFamily="18" charset="0"/>
                                    </a:rPr>
                                    <m:t>𝑞</m:t>
                                  </m:r>
                                </m:e>
                                <m:sub>
                                  <m:r>
                                    <a:rPr lang="en-HK" sz="3200" i="1">
                                      <a:latin typeface="Cambria Math" panose="02040503050406030204" pitchFamily="18" charset="0"/>
                                    </a:rPr>
                                    <m:t>2</m:t>
                                  </m:r>
                                </m:sub>
                              </m:sSub>
                            </m:e>
                          </m:d>
                        </m:num>
                        <m:den>
                          <m:sSup>
                            <m:sSupPr>
                              <m:ctrlPr>
                                <a:rPr lang="en-HK" sz="3200" b="0" i="1" smtClean="0">
                                  <a:latin typeface="Cambria Math" panose="02040503050406030204" pitchFamily="18" charset="0"/>
                                </a:rPr>
                              </m:ctrlPr>
                            </m:sSupPr>
                            <m:e>
                              <m:r>
                                <a:rPr lang="en-HK" sz="3200" b="0" i="1" smtClean="0">
                                  <a:latin typeface="Cambria Math" panose="02040503050406030204" pitchFamily="18" charset="0"/>
                                </a:rPr>
                                <m:t>𝑟</m:t>
                              </m:r>
                            </m:e>
                            <m:sup>
                              <m:r>
                                <a:rPr lang="en-HK" sz="3200" b="0" i="1" smtClean="0">
                                  <a:latin typeface="Cambria Math" panose="02040503050406030204" pitchFamily="18" charset="0"/>
                                </a:rPr>
                                <m:t>2</m:t>
                              </m:r>
                            </m:sup>
                          </m:sSup>
                        </m:den>
                      </m:f>
                    </m:oMath>
                  </m:oMathPara>
                </a14:m>
                <a:endParaRPr lang="en-HK" sz="3200" dirty="0"/>
              </a:p>
            </p:txBody>
          </p:sp>
        </mc:Choice>
        <mc:Fallback xmlns="">
          <p:sp>
            <p:nvSpPr>
              <p:cNvPr id="4" name="TextBox 3">
                <a:extLst>
                  <a:ext uri="{FF2B5EF4-FFF2-40B4-BE49-F238E27FC236}">
                    <a16:creationId xmlns:a16="http://schemas.microsoft.com/office/drawing/2014/main" id="{8027E538-2AFF-43B9-BE48-759E32D3D64F}"/>
                  </a:ext>
                </a:extLst>
              </p:cNvPr>
              <p:cNvSpPr txBox="1">
                <a:spLocks noRot="1" noChangeAspect="1" noMove="1" noResize="1" noEditPoints="1" noAdjustHandles="1" noChangeArrowheads="1" noChangeShapeType="1" noTextEdit="1"/>
              </p:cNvSpPr>
              <p:nvPr/>
            </p:nvSpPr>
            <p:spPr>
              <a:xfrm>
                <a:off x="3192375" y="1659598"/>
                <a:ext cx="2256708" cy="948914"/>
              </a:xfrm>
              <a:prstGeom prst="rect">
                <a:avLst/>
              </a:prstGeom>
              <a:blipFill>
                <a:blip r:embed="rId3"/>
                <a:stretch>
                  <a:fillRect/>
                </a:stretch>
              </a:blipFill>
              <a:ln w="25400">
                <a:solidFill>
                  <a:srgbClr val="C00000"/>
                </a:solid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237A39-BB0C-4FD9-9700-F612A03A88D7}"/>
                  </a:ext>
                </a:extLst>
              </p:cNvPr>
              <p:cNvSpPr txBox="1"/>
              <p:nvPr/>
            </p:nvSpPr>
            <p:spPr>
              <a:xfrm>
                <a:off x="6953767" y="1690688"/>
                <a:ext cx="1715919" cy="10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3200" b="0" i="1" smtClean="0">
                          <a:latin typeface="Cambria Math" panose="02040503050406030204" pitchFamily="18" charset="0"/>
                        </a:rPr>
                        <m:t>𝑘</m:t>
                      </m:r>
                      <m:r>
                        <a:rPr lang="en-HK" sz="3200" b="0" i="1" smtClean="0">
                          <a:latin typeface="Cambria Math" panose="02040503050406030204" pitchFamily="18" charset="0"/>
                        </a:rPr>
                        <m:t>=</m:t>
                      </m:r>
                      <m:f>
                        <m:fPr>
                          <m:ctrlPr>
                            <a:rPr lang="en-HK" sz="3200" b="0" i="1" smtClean="0">
                              <a:latin typeface="Cambria Math" panose="02040503050406030204" pitchFamily="18" charset="0"/>
                            </a:rPr>
                          </m:ctrlPr>
                        </m:fPr>
                        <m:num>
                          <m:r>
                            <a:rPr lang="en-HK" sz="3200" b="0" i="1" smtClean="0">
                              <a:latin typeface="Cambria Math" panose="02040503050406030204" pitchFamily="18" charset="0"/>
                            </a:rPr>
                            <m:t>1</m:t>
                          </m:r>
                        </m:num>
                        <m:den>
                          <m:r>
                            <a:rPr lang="en-HK" sz="3200" b="0" i="1" smtClean="0">
                              <a:latin typeface="Cambria Math" panose="02040503050406030204" pitchFamily="18" charset="0"/>
                            </a:rPr>
                            <m:t>4</m:t>
                          </m:r>
                          <m:r>
                            <a:rPr lang="en-HK" sz="3200" b="0" i="1" smtClean="0">
                              <a:latin typeface="Cambria Math" panose="02040503050406030204" pitchFamily="18" charset="0"/>
                              <a:ea typeface="Cambria Math" panose="02040503050406030204" pitchFamily="18" charset="0"/>
                            </a:rPr>
                            <m:t>𝜋</m:t>
                          </m:r>
                          <m:sSub>
                            <m:sSubPr>
                              <m:ctrlPr>
                                <a:rPr lang="en-HK" sz="3200" b="0" i="1" smtClean="0">
                                  <a:latin typeface="Cambria Math" panose="02040503050406030204" pitchFamily="18" charset="0"/>
                                  <a:ea typeface="Cambria Math" panose="02040503050406030204" pitchFamily="18" charset="0"/>
                                </a:rPr>
                              </m:ctrlPr>
                            </m:sSubPr>
                            <m:e>
                              <m:r>
                                <a:rPr lang="en-HK" sz="3200" b="0" i="1" smtClean="0">
                                  <a:latin typeface="Cambria Math" panose="02040503050406030204" pitchFamily="18" charset="0"/>
                                  <a:ea typeface="Cambria Math" panose="02040503050406030204" pitchFamily="18" charset="0"/>
                                </a:rPr>
                                <m:t>𝜀</m:t>
                              </m:r>
                            </m:e>
                            <m:sub>
                              <m:r>
                                <a:rPr lang="en-HK" sz="3200" b="0" i="1" smtClean="0">
                                  <a:latin typeface="Cambria Math" panose="02040503050406030204" pitchFamily="18" charset="0"/>
                                  <a:ea typeface="Cambria Math" panose="02040503050406030204" pitchFamily="18" charset="0"/>
                                </a:rPr>
                                <m:t>0</m:t>
                              </m:r>
                            </m:sub>
                          </m:sSub>
                        </m:den>
                      </m:f>
                    </m:oMath>
                  </m:oMathPara>
                </a14:m>
                <a:endParaRPr lang="en-HK" sz="3200" dirty="0"/>
              </a:p>
            </p:txBody>
          </p:sp>
        </mc:Choice>
        <mc:Fallback xmlns="">
          <p:sp>
            <p:nvSpPr>
              <p:cNvPr id="5" name="TextBox 4">
                <a:extLst>
                  <a:ext uri="{FF2B5EF4-FFF2-40B4-BE49-F238E27FC236}">
                    <a16:creationId xmlns:a16="http://schemas.microsoft.com/office/drawing/2014/main" id="{F9237A39-BB0C-4FD9-9700-F612A03A88D7}"/>
                  </a:ext>
                </a:extLst>
              </p:cNvPr>
              <p:cNvSpPr txBox="1">
                <a:spLocks noRot="1" noChangeAspect="1" noMove="1" noResize="1" noEditPoints="1" noAdjustHandles="1" noChangeArrowheads="1" noChangeShapeType="1" noTextEdit="1"/>
              </p:cNvSpPr>
              <p:nvPr/>
            </p:nvSpPr>
            <p:spPr>
              <a:xfrm>
                <a:off x="6953767" y="1690688"/>
                <a:ext cx="1715919" cy="1008802"/>
              </a:xfrm>
              <a:prstGeom prst="rect">
                <a:avLst/>
              </a:prstGeom>
              <a:blipFill>
                <a:blip r:embed="rId4"/>
                <a:stretch>
                  <a:fillRect/>
                </a:stretch>
              </a:blipFill>
            </p:spPr>
            <p:txBody>
              <a:bodyPr/>
              <a:lstStyle/>
              <a:p>
                <a:r>
                  <a:rPr lang="en-HK">
                    <a:noFill/>
                  </a:rPr>
                  <a:t> </a:t>
                </a:r>
              </a:p>
            </p:txBody>
          </p:sp>
        </mc:Fallback>
      </mc:AlternateContent>
      <p:sp>
        <p:nvSpPr>
          <p:cNvPr id="7" name="TextBox 6">
            <a:extLst>
              <a:ext uri="{FF2B5EF4-FFF2-40B4-BE49-F238E27FC236}">
                <a16:creationId xmlns:a16="http://schemas.microsoft.com/office/drawing/2014/main" id="{04F24446-9B22-4D69-A398-ED2B07AEFC52}"/>
              </a:ext>
            </a:extLst>
          </p:cNvPr>
          <p:cNvSpPr txBox="1"/>
          <p:nvPr/>
        </p:nvSpPr>
        <p:spPr>
          <a:xfrm>
            <a:off x="5472200" y="1921556"/>
            <a:ext cx="1434432" cy="584775"/>
          </a:xfrm>
          <a:prstGeom prst="rect">
            <a:avLst/>
          </a:prstGeom>
          <a:noFill/>
        </p:spPr>
        <p:txBody>
          <a:bodyPr wrap="none" rtlCol="0">
            <a:spAutoFit/>
          </a:bodyPr>
          <a:lstStyle/>
          <a:p>
            <a:r>
              <a:rPr lang="en-HK" sz="3200" dirty="0"/>
              <a:t>, where</a:t>
            </a:r>
          </a:p>
        </p:txBody>
      </p:sp>
    </p:spTree>
    <p:extLst>
      <p:ext uri="{BB962C8B-B14F-4D97-AF65-F5344CB8AC3E}">
        <p14:creationId xmlns:p14="http://schemas.microsoft.com/office/powerpoint/2010/main" val="2115735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D44D-5E97-41BF-9530-5034A8457B0D}"/>
              </a:ext>
            </a:extLst>
          </p:cNvPr>
          <p:cNvSpPr>
            <a:spLocks noGrp="1"/>
          </p:cNvSpPr>
          <p:nvPr>
            <p:ph type="title"/>
          </p:nvPr>
        </p:nvSpPr>
        <p:spPr/>
        <p:txBody>
          <a:bodyPr/>
          <a:lstStyle/>
          <a:p>
            <a:r>
              <a:rPr lang="en-GB" altLang="zh-HK" kern="0" dirty="0">
                <a:ea typeface="新細明體" charset="-120"/>
              </a:rPr>
              <a:t>Action at a distance</a:t>
            </a:r>
            <a:endParaRPr lang="en-HK" dirty="0"/>
          </a:p>
        </p:txBody>
      </p:sp>
      <p:grpSp>
        <p:nvGrpSpPr>
          <p:cNvPr id="4" name="Group 3">
            <a:extLst>
              <a:ext uri="{FF2B5EF4-FFF2-40B4-BE49-F238E27FC236}">
                <a16:creationId xmlns:a16="http://schemas.microsoft.com/office/drawing/2014/main" id="{E6DF1713-5BC3-47E2-BD48-170F7F744B6C}"/>
              </a:ext>
            </a:extLst>
          </p:cNvPr>
          <p:cNvGrpSpPr>
            <a:grpSpLocks/>
          </p:cNvGrpSpPr>
          <p:nvPr/>
        </p:nvGrpSpPr>
        <p:grpSpPr bwMode="auto">
          <a:xfrm>
            <a:off x="1030591" y="2341555"/>
            <a:ext cx="4532086" cy="628737"/>
            <a:chOff x="624" y="1099"/>
            <a:chExt cx="3496" cy="485"/>
          </a:xfrm>
        </p:grpSpPr>
        <p:sp>
          <p:nvSpPr>
            <p:cNvPr id="5" name="Oval 4">
              <a:extLst>
                <a:ext uri="{FF2B5EF4-FFF2-40B4-BE49-F238E27FC236}">
                  <a16:creationId xmlns:a16="http://schemas.microsoft.com/office/drawing/2014/main" id="{57ECB675-297E-4F34-9894-8E1CD86B903E}"/>
                </a:ext>
              </a:extLst>
            </p:cNvPr>
            <p:cNvSpPr>
              <a:spLocks noChangeArrowheads="1"/>
            </p:cNvSpPr>
            <p:nvPr/>
          </p:nvSpPr>
          <p:spPr bwMode="auto">
            <a:xfrm>
              <a:off x="1536" y="1104"/>
              <a:ext cx="480" cy="48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HK" sz="2400" dirty="0"/>
                <a:t>+q</a:t>
              </a:r>
              <a:r>
                <a:rPr lang="en-US" altLang="zh-HK" sz="2400" baseline="-25000" dirty="0"/>
                <a:t>1</a:t>
              </a:r>
              <a:endParaRPr lang="en-US" altLang="zh-HK" sz="2400" dirty="0"/>
            </a:p>
          </p:txBody>
        </p:sp>
        <p:sp>
          <p:nvSpPr>
            <p:cNvPr id="6" name="Oval 5">
              <a:extLst>
                <a:ext uri="{FF2B5EF4-FFF2-40B4-BE49-F238E27FC236}">
                  <a16:creationId xmlns:a16="http://schemas.microsoft.com/office/drawing/2014/main" id="{DE1F09F3-89A0-46E1-801D-E719E2BCFAFF}"/>
                </a:ext>
              </a:extLst>
            </p:cNvPr>
            <p:cNvSpPr>
              <a:spLocks noChangeArrowheads="1"/>
            </p:cNvSpPr>
            <p:nvPr/>
          </p:nvSpPr>
          <p:spPr bwMode="auto">
            <a:xfrm>
              <a:off x="2632" y="1099"/>
              <a:ext cx="480" cy="485"/>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HK" sz="2400" dirty="0"/>
                <a:t>+q</a:t>
              </a:r>
              <a:r>
                <a:rPr lang="en-US" altLang="zh-HK" sz="2400" baseline="-25000" dirty="0"/>
                <a:t>2</a:t>
              </a:r>
              <a:endParaRPr lang="en-US" altLang="zh-HK" sz="2400" dirty="0"/>
            </a:p>
          </p:txBody>
        </p:sp>
        <p:sp>
          <p:nvSpPr>
            <p:cNvPr id="7" name="Line 6">
              <a:extLst>
                <a:ext uri="{FF2B5EF4-FFF2-40B4-BE49-F238E27FC236}">
                  <a16:creationId xmlns:a16="http://schemas.microsoft.com/office/drawing/2014/main" id="{4E4E582A-B776-40C5-9324-57542E0EE528}"/>
                </a:ext>
              </a:extLst>
            </p:cNvPr>
            <p:cNvSpPr>
              <a:spLocks noChangeShapeType="1"/>
            </p:cNvSpPr>
            <p:nvPr/>
          </p:nvSpPr>
          <p:spPr bwMode="auto">
            <a:xfrm>
              <a:off x="3112" y="1344"/>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HK" altLang="en-US"/>
            </a:p>
          </p:txBody>
        </p:sp>
        <p:sp>
          <p:nvSpPr>
            <p:cNvPr id="8" name="Line 7">
              <a:extLst>
                <a:ext uri="{FF2B5EF4-FFF2-40B4-BE49-F238E27FC236}">
                  <a16:creationId xmlns:a16="http://schemas.microsoft.com/office/drawing/2014/main" id="{DBB28AB5-F00E-4431-BCE4-2C51A9371EA3}"/>
                </a:ext>
              </a:extLst>
            </p:cNvPr>
            <p:cNvSpPr>
              <a:spLocks noChangeShapeType="1"/>
            </p:cNvSpPr>
            <p:nvPr/>
          </p:nvSpPr>
          <p:spPr bwMode="auto">
            <a:xfrm>
              <a:off x="960" y="1344"/>
              <a:ext cx="57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HK" altLang="en-US"/>
            </a:p>
          </p:txBody>
        </p:sp>
        <p:sp>
          <p:nvSpPr>
            <p:cNvPr id="9" name="Text Box 8">
              <a:extLst>
                <a:ext uri="{FF2B5EF4-FFF2-40B4-BE49-F238E27FC236}">
                  <a16:creationId xmlns:a16="http://schemas.microsoft.com/office/drawing/2014/main" id="{63EBEAF1-FCD5-4DA8-9747-A4C7AF8B152E}"/>
                </a:ext>
              </a:extLst>
            </p:cNvPr>
            <p:cNvSpPr txBox="1">
              <a:spLocks noChangeArrowheads="1"/>
            </p:cNvSpPr>
            <p:nvPr/>
          </p:nvSpPr>
          <p:spPr bwMode="auto">
            <a:xfrm>
              <a:off x="3832" y="1200"/>
              <a:ext cx="28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spcBef>
                  <a:spcPct val="50000"/>
                </a:spcBef>
              </a:pPr>
              <a:r>
                <a:rPr lang="en-US" altLang="zh-HK" sz="2400" b="1">
                  <a:latin typeface="+mn-lt"/>
                </a:rPr>
                <a:t>F</a:t>
              </a:r>
            </a:p>
          </p:txBody>
        </p:sp>
        <p:sp>
          <p:nvSpPr>
            <p:cNvPr id="10" name="Text Box 9">
              <a:extLst>
                <a:ext uri="{FF2B5EF4-FFF2-40B4-BE49-F238E27FC236}">
                  <a16:creationId xmlns:a16="http://schemas.microsoft.com/office/drawing/2014/main" id="{C9A532B6-BB24-4E42-A2DA-BA0851087D3A}"/>
                </a:ext>
              </a:extLst>
            </p:cNvPr>
            <p:cNvSpPr txBox="1">
              <a:spLocks noChangeArrowheads="1"/>
            </p:cNvSpPr>
            <p:nvPr/>
          </p:nvSpPr>
          <p:spPr bwMode="auto">
            <a:xfrm>
              <a:off x="624" y="1200"/>
              <a:ext cx="28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spcBef>
                  <a:spcPct val="50000"/>
                </a:spcBef>
              </a:pPr>
              <a:r>
                <a:rPr lang="en-US" altLang="zh-HK" sz="2400" b="1">
                  <a:latin typeface="+mn-lt"/>
                </a:rPr>
                <a:t>F</a:t>
              </a:r>
            </a:p>
          </p:txBody>
        </p:sp>
      </p:grpSp>
      <p:sp>
        <p:nvSpPr>
          <p:cNvPr id="11" name="AutoShape 10">
            <a:extLst>
              <a:ext uri="{FF2B5EF4-FFF2-40B4-BE49-F238E27FC236}">
                <a16:creationId xmlns:a16="http://schemas.microsoft.com/office/drawing/2014/main" id="{DCB4ADFF-6E26-4CA5-ADBF-953D35F3CC4C}"/>
              </a:ext>
            </a:extLst>
          </p:cNvPr>
          <p:cNvSpPr>
            <a:spLocks noChangeArrowheads="1"/>
          </p:cNvSpPr>
          <p:nvPr/>
        </p:nvSpPr>
        <p:spPr bwMode="auto">
          <a:xfrm>
            <a:off x="7170374" y="1627224"/>
            <a:ext cx="4183426" cy="2057400"/>
          </a:xfrm>
          <a:prstGeom prst="wedgeRoundRectCallout">
            <a:avLst>
              <a:gd name="adj1" fmla="val -83072"/>
              <a:gd name="adj2" fmla="val 3426"/>
              <a:gd name="adj3" fmla="val 16667"/>
            </a:avLst>
          </a:prstGeom>
          <a:solidFill>
            <a:schemeClr val="accent2">
              <a:lumMod val="20000"/>
              <a:lumOff val="80000"/>
            </a:schemeClr>
          </a:solidFill>
          <a:ln w="9525">
            <a:noFill/>
            <a:miter lim="800000"/>
            <a:headEnd/>
            <a:tailEnd/>
          </a:ln>
          <a:effectLst/>
        </p:spPr>
        <p:txBody>
          <a:bodyPr wrap="square" anchor="ctr"/>
          <a:lstStyle/>
          <a:p>
            <a:pPr eaLnBrk="0" hangingPunct="0"/>
            <a:r>
              <a:rPr lang="en-US" altLang="zh-HK" sz="2400" dirty="0"/>
              <a:t>We know that q</a:t>
            </a:r>
            <a:r>
              <a:rPr lang="en-US" altLang="zh-HK" sz="2400" baseline="-25000" dirty="0"/>
              <a:t>1</a:t>
            </a:r>
            <a:r>
              <a:rPr lang="en-US" altLang="zh-HK" sz="2400" dirty="0"/>
              <a:t>exerts</a:t>
            </a:r>
          </a:p>
          <a:p>
            <a:pPr eaLnBrk="0" hangingPunct="0"/>
            <a:r>
              <a:rPr lang="en-US" altLang="zh-HK" sz="2400" dirty="0"/>
              <a:t>a repulsive force on q</a:t>
            </a:r>
            <a:r>
              <a:rPr lang="en-US" altLang="zh-HK" sz="2400" baseline="-25000" dirty="0"/>
              <a:t>2</a:t>
            </a:r>
            <a:r>
              <a:rPr lang="en-US" altLang="zh-HK" sz="2400" dirty="0"/>
              <a:t>.</a:t>
            </a:r>
          </a:p>
          <a:p>
            <a:pPr eaLnBrk="0" hangingPunct="0"/>
            <a:r>
              <a:rPr lang="en-US" altLang="zh-HK" sz="2400" dirty="0"/>
              <a:t>q</a:t>
            </a:r>
            <a:r>
              <a:rPr lang="en-US" altLang="zh-HK" sz="2400" baseline="-25000" dirty="0"/>
              <a:t>1</a:t>
            </a:r>
            <a:r>
              <a:rPr lang="en-US" altLang="zh-HK" sz="2400" dirty="0"/>
              <a:t> and q</a:t>
            </a:r>
            <a:r>
              <a:rPr lang="en-US" altLang="zh-HK" sz="2400" baseline="-25000" dirty="0"/>
              <a:t>2</a:t>
            </a:r>
            <a:r>
              <a:rPr lang="en-US" altLang="zh-HK" sz="2400" dirty="0"/>
              <a:t> </a:t>
            </a:r>
            <a:r>
              <a:rPr lang="en-US" altLang="zh-HK" sz="2400" dirty="0">
                <a:solidFill>
                  <a:srgbClr val="C00000"/>
                </a:solidFill>
              </a:rPr>
              <a:t>are not in contact</a:t>
            </a:r>
            <a:r>
              <a:rPr lang="en-US" altLang="zh-HK" sz="2400" dirty="0"/>
              <a:t>.</a:t>
            </a:r>
          </a:p>
          <a:p>
            <a:pPr eaLnBrk="0" hangingPunct="0"/>
            <a:r>
              <a:rPr lang="en-US" altLang="zh-HK" sz="2400" dirty="0">
                <a:solidFill>
                  <a:srgbClr val="C00000"/>
                </a:solidFill>
              </a:rPr>
              <a:t>It is called action at a distance</a:t>
            </a:r>
          </a:p>
        </p:txBody>
      </p:sp>
      <p:pic>
        <p:nvPicPr>
          <p:cNvPr id="12" name="Picture 5">
            <a:extLst>
              <a:ext uri="{FF2B5EF4-FFF2-40B4-BE49-F238E27FC236}">
                <a16:creationId xmlns:a16="http://schemas.microsoft.com/office/drawing/2014/main" id="{E9E6A436-A2CD-4579-8A90-957A8460FA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90" t="23252" r="23720" b="13526"/>
          <a:stretch/>
        </p:blipFill>
        <p:spPr bwMode="auto">
          <a:xfrm>
            <a:off x="2406467" y="4307868"/>
            <a:ext cx="3156210" cy="2051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ular Callout 6">
            <a:extLst>
              <a:ext uri="{FF2B5EF4-FFF2-40B4-BE49-F238E27FC236}">
                <a16:creationId xmlns:a16="http://schemas.microsoft.com/office/drawing/2014/main" id="{D4775CCB-C701-4CFF-B60F-59184B619BE1}"/>
              </a:ext>
            </a:extLst>
          </p:cNvPr>
          <p:cNvSpPr/>
          <p:nvPr/>
        </p:nvSpPr>
        <p:spPr bwMode="auto">
          <a:xfrm>
            <a:off x="6613519" y="4198836"/>
            <a:ext cx="2709590" cy="2160569"/>
          </a:xfrm>
          <a:prstGeom prst="wedgeRectCallout">
            <a:avLst>
              <a:gd name="adj1" fmla="val -93188"/>
              <a:gd name="adj2" fmla="val 20178"/>
            </a:avLst>
          </a:prstGeom>
          <a:solidFill>
            <a:schemeClr val="accent6">
              <a:lumMod val="20000"/>
              <a:lumOff val="80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2400" dirty="0">
                <a:ea typeface="宋体" pitchFamily="2" charset="-122"/>
              </a:rPr>
              <a:t>The man push the car with a force, </a:t>
            </a:r>
          </a:p>
          <a:p>
            <a:pPr fontAlgn="base">
              <a:spcBef>
                <a:spcPct val="0"/>
              </a:spcBef>
              <a:spcAft>
                <a:spcPct val="0"/>
              </a:spcAft>
            </a:pPr>
            <a:r>
              <a:rPr lang="en-US" sz="2400" dirty="0">
                <a:ea typeface="宋体" pitchFamily="2" charset="-122"/>
              </a:rPr>
              <a:t>it requires contact, not action at a distance</a:t>
            </a:r>
          </a:p>
        </p:txBody>
      </p:sp>
    </p:spTree>
    <p:extLst>
      <p:ext uri="{BB962C8B-B14F-4D97-AF65-F5344CB8AC3E}">
        <p14:creationId xmlns:p14="http://schemas.microsoft.com/office/powerpoint/2010/main" val="2380275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D44D-5E97-41BF-9530-5034A8457B0D}"/>
              </a:ext>
            </a:extLst>
          </p:cNvPr>
          <p:cNvSpPr>
            <a:spLocks noGrp="1"/>
          </p:cNvSpPr>
          <p:nvPr>
            <p:ph type="title"/>
          </p:nvPr>
        </p:nvSpPr>
        <p:spPr/>
        <p:txBody>
          <a:bodyPr/>
          <a:lstStyle/>
          <a:p>
            <a:r>
              <a:rPr lang="en-GB" altLang="zh-HK" kern="0" dirty="0">
                <a:ea typeface="新細明體" charset="-120"/>
              </a:rPr>
              <a:t>Electric field and action at a distance</a:t>
            </a:r>
            <a:endParaRPr lang="en-HK" dirty="0"/>
          </a:p>
        </p:txBody>
      </p:sp>
      <p:grpSp>
        <p:nvGrpSpPr>
          <p:cNvPr id="4" name="Group 3">
            <a:extLst>
              <a:ext uri="{FF2B5EF4-FFF2-40B4-BE49-F238E27FC236}">
                <a16:creationId xmlns:a16="http://schemas.microsoft.com/office/drawing/2014/main" id="{5FD31F88-CAA7-41A8-9D0C-3BA368358AD8}"/>
              </a:ext>
            </a:extLst>
          </p:cNvPr>
          <p:cNvGrpSpPr>
            <a:grpSpLocks/>
          </p:cNvGrpSpPr>
          <p:nvPr/>
        </p:nvGrpSpPr>
        <p:grpSpPr bwMode="auto">
          <a:xfrm>
            <a:off x="3488086" y="4283415"/>
            <a:ext cx="4532086" cy="628737"/>
            <a:chOff x="624" y="1099"/>
            <a:chExt cx="3496" cy="485"/>
          </a:xfrm>
        </p:grpSpPr>
        <p:sp>
          <p:nvSpPr>
            <p:cNvPr id="5" name="Oval 4">
              <a:extLst>
                <a:ext uri="{FF2B5EF4-FFF2-40B4-BE49-F238E27FC236}">
                  <a16:creationId xmlns:a16="http://schemas.microsoft.com/office/drawing/2014/main" id="{9A70B074-6922-4384-BCC0-E8F74A58365B}"/>
                </a:ext>
              </a:extLst>
            </p:cNvPr>
            <p:cNvSpPr>
              <a:spLocks noChangeArrowheads="1"/>
            </p:cNvSpPr>
            <p:nvPr/>
          </p:nvSpPr>
          <p:spPr bwMode="auto">
            <a:xfrm>
              <a:off x="1536" y="1104"/>
              <a:ext cx="480" cy="48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HK" sz="2400">
                  <a:latin typeface="Times New Roman" pitchFamily="18" charset="0"/>
                </a:rPr>
                <a:t>+q</a:t>
              </a:r>
              <a:r>
                <a:rPr lang="en-US" altLang="zh-HK" sz="2400" baseline="-25000">
                  <a:latin typeface="Times New Roman" pitchFamily="18" charset="0"/>
                </a:rPr>
                <a:t>1</a:t>
              </a:r>
              <a:endParaRPr lang="en-US" altLang="zh-HK" sz="2400">
                <a:latin typeface="Times New Roman" pitchFamily="18" charset="0"/>
              </a:endParaRPr>
            </a:p>
          </p:txBody>
        </p:sp>
        <p:sp>
          <p:nvSpPr>
            <p:cNvPr id="6" name="Oval 5">
              <a:extLst>
                <a:ext uri="{FF2B5EF4-FFF2-40B4-BE49-F238E27FC236}">
                  <a16:creationId xmlns:a16="http://schemas.microsoft.com/office/drawing/2014/main" id="{DCB77786-E6D0-4634-BC99-32309DA27E27}"/>
                </a:ext>
              </a:extLst>
            </p:cNvPr>
            <p:cNvSpPr>
              <a:spLocks noChangeArrowheads="1"/>
            </p:cNvSpPr>
            <p:nvPr/>
          </p:nvSpPr>
          <p:spPr bwMode="auto">
            <a:xfrm>
              <a:off x="2632" y="1099"/>
              <a:ext cx="480" cy="48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HK" sz="2400" dirty="0">
                  <a:latin typeface="Times New Roman" pitchFamily="18" charset="0"/>
                </a:rPr>
                <a:t>+q</a:t>
              </a:r>
              <a:r>
                <a:rPr lang="en-US" altLang="zh-HK" sz="2400" baseline="-25000" dirty="0">
                  <a:latin typeface="Times New Roman" pitchFamily="18" charset="0"/>
                </a:rPr>
                <a:t>2</a:t>
              </a:r>
              <a:endParaRPr lang="en-US" altLang="zh-HK" sz="2400" dirty="0">
                <a:latin typeface="Times New Roman" pitchFamily="18" charset="0"/>
              </a:endParaRPr>
            </a:p>
          </p:txBody>
        </p:sp>
        <p:sp>
          <p:nvSpPr>
            <p:cNvPr id="7" name="Line 6">
              <a:extLst>
                <a:ext uri="{FF2B5EF4-FFF2-40B4-BE49-F238E27FC236}">
                  <a16:creationId xmlns:a16="http://schemas.microsoft.com/office/drawing/2014/main" id="{076A2F55-637E-4CA7-80F1-281BB180E236}"/>
                </a:ext>
              </a:extLst>
            </p:cNvPr>
            <p:cNvSpPr>
              <a:spLocks noChangeShapeType="1"/>
            </p:cNvSpPr>
            <p:nvPr/>
          </p:nvSpPr>
          <p:spPr bwMode="auto">
            <a:xfrm>
              <a:off x="3112" y="1344"/>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HK" altLang="en-US"/>
            </a:p>
          </p:txBody>
        </p:sp>
        <p:sp>
          <p:nvSpPr>
            <p:cNvPr id="8" name="Line 7">
              <a:extLst>
                <a:ext uri="{FF2B5EF4-FFF2-40B4-BE49-F238E27FC236}">
                  <a16:creationId xmlns:a16="http://schemas.microsoft.com/office/drawing/2014/main" id="{C911B028-DD45-46A0-B054-EAFA437A03F3}"/>
                </a:ext>
              </a:extLst>
            </p:cNvPr>
            <p:cNvSpPr>
              <a:spLocks noChangeShapeType="1"/>
            </p:cNvSpPr>
            <p:nvPr/>
          </p:nvSpPr>
          <p:spPr bwMode="auto">
            <a:xfrm>
              <a:off x="960" y="1344"/>
              <a:ext cx="57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HK" altLang="en-US"/>
            </a:p>
          </p:txBody>
        </p:sp>
        <p:sp>
          <p:nvSpPr>
            <p:cNvPr id="9" name="Text Box 8">
              <a:extLst>
                <a:ext uri="{FF2B5EF4-FFF2-40B4-BE49-F238E27FC236}">
                  <a16:creationId xmlns:a16="http://schemas.microsoft.com/office/drawing/2014/main" id="{968E1EFA-A2C5-4D0D-820F-AD305A37F85C}"/>
                </a:ext>
              </a:extLst>
            </p:cNvPr>
            <p:cNvSpPr txBox="1">
              <a:spLocks noChangeArrowheads="1"/>
            </p:cNvSpPr>
            <p:nvPr/>
          </p:nvSpPr>
          <p:spPr bwMode="auto">
            <a:xfrm>
              <a:off x="3832" y="120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spcBef>
                  <a:spcPct val="50000"/>
                </a:spcBef>
              </a:pPr>
              <a:r>
                <a:rPr lang="en-US" altLang="zh-HK" sz="2400" b="1">
                  <a:latin typeface="Times New Roman" pitchFamily="18" charset="0"/>
                </a:rPr>
                <a:t>F</a:t>
              </a:r>
            </a:p>
          </p:txBody>
        </p:sp>
        <p:sp>
          <p:nvSpPr>
            <p:cNvPr id="10" name="Text Box 9">
              <a:extLst>
                <a:ext uri="{FF2B5EF4-FFF2-40B4-BE49-F238E27FC236}">
                  <a16:creationId xmlns:a16="http://schemas.microsoft.com/office/drawing/2014/main" id="{11DE2CDD-7A2A-4E8D-9E9E-2791FE57AC3A}"/>
                </a:ext>
              </a:extLst>
            </p:cNvPr>
            <p:cNvSpPr txBox="1">
              <a:spLocks noChangeArrowheads="1"/>
            </p:cNvSpPr>
            <p:nvPr/>
          </p:nvSpPr>
          <p:spPr bwMode="auto">
            <a:xfrm>
              <a:off x="624" y="120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spcBef>
                  <a:spcPct val="50000"/>
                </a:spcBef>
              </a:pPr>
              <a:r>
                <a:rPr lang="en-US" altLang="zh-HK" sz="2400" b="1">
                  <a:latin typeface="Times New Roman" pitchFamily="18" charset="0"/>
                </a:rPr>
                <a:t>F</a:t>
              </a:r>
            </a:p>
          </p:txBody>
        </p:sp>
      </p:grpSp>
      <p:sp>
        <p:nvSpPr>
          <p:cNvPr id="11" name="AutoShape 10">
            <a:extLst>
              <a:ext uri="{FF2B5EF4-FFF2-40B4-BE49-F238E27FC236}">
                <a16:creationId xmlns:a16="http://schemas.microsoft.com/office/drawing/2014/main" id="{864EBD33-476B-43A5-A99B-21E3BB2D15E0}"/>
              </a:ext>
            </a:extLst>
          </p:cNvPr>
          <p:cNvSpPr>
            <a:spLocks noChangeArrowheads="1"/>
          </p:cNvSpPr>
          <p:nvPr/>
        </p:nvSpPr>
        <p:spPr bwMode="auto">
          <a:xfrm>
            <a:off x="1693562" y="1713219"/>
            <a:ext cx="3962400" cy="1246427"/>
          </a:xfrm>
          <a:prstGeom prst="wedgeRoundRectCallout">
            <a:avLst>
              <a:gd name="adj1" fmla="val -14309"/>
              <a:gd name="adj2" fmla="val 166398"/>
              <a:gd name="adj3" fmla="val 16667"/>
            </a:avLst>
          </a:prstGeom>
          <a:solidFill>
            <a:schemeClr val="accent2">
              <a:lumMod val="20000"/>
              <a:lumOff val="8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square" anchor="ctr"/>
          <a:lstStyle/>
          <a:p>
            <a:pPr algn="ctr" eaLnBrk="0" hangingPunct="0"/>
            <a:r>
              <a:rPr lang="en-US" altLang="zh-HK" sz="2400" dirty="0"/>
              <a:t>How to exert a force without contact?</a:t>
            </a:r>
          </a:p>
        </p:txBody>
      </p:sp>
      <p:pic>
        <p:nvPicPr>
          <p:cNvPr id="12" name="Picture 11">
            <a:extLst>
              <a:ext uri="{FF2B5EF4-FFF2-40B4-BE49-F238E27FC236}">
                <a16:creationId xmlns:a16="http://schemas.microsoft.com/office/drawing/2014/main" id="{613F7506-2316-42CB-AD3C-608F8DEBD6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9134" y="4447902"/>
            <a:ext cx="1752600"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a:extLst>
              <a:ext uri="{FF2B5EF4-FFF2-40B4-BE49-F238E27FC236}">
                <a16:creationId xmlns:a16="http://schemas.microsoft.com/office/drawing/2014/main" id="{5000910E-7AE6-4066-8960-8EFD3CFD91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9934" y="4192315"/>
            <a:ext cx="2268538"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AutoShape 13">
            <a:extLst>
              <a:ext uri="{FF2B5EF4-FFF2-40B4-BE49-F238E27FC236}">
                <a16:creationId xmlns:a16="http://schemas.microsoft.com/office/drawing/2014/main" id="{15B13DFA-319F-4190-A14B-B45E139880DA}"/>
              </a:ext>
            </a:extLst>
          </p:cNvPr>
          <p:cNvSpPr>
            <a:spLocks noChangeArrowheads="1"/>
          </p:cNvSpPr>
          <p:nvPr/>
        </p:nvSpPr>
        <p:spPr bwMode="auto">
          <a:xfrm>
            <a:off x="6102533" y="1628502"/>
            <a:ext cx="4155831" cy="1981200"/>
          </a:xfrm>
          <a:prstGeom prst="wedgeRectCallout">
            <a:avLst>
              <a:gd name="adj1" fmla="val 25120"/>
              <a:gd name="adj2" fmla="val 72435"/>
            </a:avLst>
          </a:prstGeom>
          <a:solidFill>
            <a:schemeClr val="accent6">
              <a:lumMod val="20000"/>
              <a:lumOff val="80000"/>
            </a:schemeClr>
          </a:solidFill>
          <a:ln w="9525">
            <a:noFill/>
            <a:miter lim="800000"/>
            <a:headEnd/>
            <a:tailEnd/>
          </a:ln>
          <a:effectLst/>
        </p:spPr>
        <p:txBody>
          <a:bodyPr wrap="square" anchor="ctr"/>
          <a:lstStyle/>
          <a:p>
            <a:pPr eaLnBrk="0" hangingPunct="0"/>
            <a:r>
              <a:rPr lang="en-US" altLang="zh-HK" sz="2400" dirty="0"/>
              <a:t>q</a:t>
            </a:r>
            <a:r>
              <a:rPr lang="en-US" altLang="zh-HK" sz="2400" baseline="-25000" dirty="0"/>
              <a:t>1</a:t>
            </a:r>
            <a:r>
              <a:rPr lang="en-US" altLang="zh-HK" sz="2400" dirty="0"/>
              <a:t> sets up an </a:t>
            </a:r>
            <a:r>
              <a:rPr lang="en-US" altLang="zh-HK" sz="2400" i="1" dirty="0">
                <a:solidFill>
                  <a:srgbClr val="C00000"/>
                </a:solidFill>
              </a:rPr>
              <a:t>electric field</a:t>
            </a:r>
          </a:p>
          <a:p>
            <a:pPr eaLnBrk="0" hangingPunct="0"/>
            <a:r>
              <a:rPr lang="en-US" altLang="zh-HK" sz="2400" dirty="0"/>
              <a:t>in the space surrounding it.</a:t>
            </a:r>
          </a:p>
          <a:p>
            <a:pPr eaLnBrk="0" hangingPunct="0"/>
            <a:endParaRPr lang="en-US" altLang="zh-HK" sz="2400" dirty="0"/>
          </a:p>
          <a:p>
            <a:pPr eaLnBrk="0" hangingPunct="0"/>
            <a:r>
              <a:rPr lang="en-US" altLang="zh-HK" sz="2400" dirty="0"/>
              <a:t>q</a:t>
            </a:r>
            <a:r>
              <a:rPr lang="en-US" altLang="zh-HK" sz="2400" baseline="-25000" dirty="0"/>
              <a:t>2</a:t>
            </a:r>
            <a:r>
              <a:rPr lang="en-US" altLang="zh-HK" sz="2400" dirty="0"/>
              <a:t> is in the field and experiences a force</a:t>
            </a:r>
          </a:p>
        </p:txBody>
      </p:sp>
    </p:spTree>
    <p:extLst>
      <p:ext uri="{BB962C8B-B14F-4D97-AF65-F5344CB8AC3E}">
        <p14:creationId xmlns:p14="http://schemas.microsoft.com/office/powerpoint/2010/main" val="508926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D44D-5E97-41BF-9530-5034A8457B0D}"/>
              </a:ext>
            </a:extLst>
          </p:cNvPr>
          <p:cNvSpPr>
            <a:spLocks noGrp="1"/>
          </p:cNvSpPr>
          <p:nvPr>
            <p:ph type="title"/>
          </p:nvPr>
        </p:nvSpPr>
        <p:spPr/>
        <p:txBody>
          <a:bodyPr/>
          <a:lstStyle/>
          <a:p>
            <a:r>
              <a:rPr lang="en-GB" altLang="zh-HK" kern="0" dirty="0">
                <a:ea typeface="新細明體" charset="-120"/>
              </a:rPr>
              <a:t>Electric field</a:t>
            </a:r>
            <a:endParaRPr lang="en-HK" dirty="0"/>
          </a:p>
        </p:txBody>
      </p:sp>
      <p:sp>
        <p:nvSpPr>
          <p:cNvPr id="6" name="Content Placeholder 5">
            <a:extLst>
              <a:ext uri="{FF2B5EF4-FFF2-40B4-BE49-F238E27FC236}">
                <a16:creationId xmlns:a16="http://schemas.microsoft.com/office/drawing/2014/main" id="{3094DA90-E1A7-422A-A514-9834E6B3F20F}"/>
              </a:ext>
            </a:extLst>
          </p:cNvPr>
          <p:cNvSpPr>
            <a:spLocks noGrp="1"/>
          </p:cNvSpPr>
          <p:nvPr>
            <p:ph idx="1"/>
          </p:nvPr>
        </p:nvSpPr>
        <p:spPr>
          <a:xfrm>
            <a:off x="838201" y="1825625"/>
            <a:ext cx="6063114" cy="4351338"/>
          </a:xfrm>
        </p:spPr>
        <p:txBody>
          <a:bodyPr/>
          <a:lstStyle/>
          <a:p>
            <a:pPr marL="457200" indent="-457200" eaLnBrk="1" hangingPunct="1">
              <a:spcBef>
                <a:spcPct val="50000"/>
              </a:spcBef>
              <a:buFont typeface="+mj-lt"/>
              <a:buAutoNum type="alphaLcParenR"/>
            </a:pPr>
            <a:r>
              <a:rPr lang="en-GB" altLang="zh-HK" sz="2800" dirty="0">
                <a:solidFill>
                  <a:srgbClr val="C00000"/>
                </a:solidFill>
              </a:rPr>
              <a:t>A positive test charge q</a:t>
            </a:r>
            <a:r>
              <a:rPr lang="en-GB" altLang="zh-HK" sz="2800" baseline="-25000" dirty="0">
                <a:solidFill>
                  <a:srgbClr val="C00000"/>
                </a:solidFill>
              </a:rPr>
              <a:t>0</a:t>
            </a:r>
            <a:r>
              <a:rPr lang="en-GB" altLang="zh-HK" sz="2800" dirty="0">
                <a:solidFill>
                  <a:srgbClr val="C00000"/>
                </a:solidFill>
              </a:rPr>
              <a:t> </a:t>
            </a:r>
            <a:r>
              <a:rPr lang="en-GB" altLang="zh-HK" sz="2800" dirty="0"/>
              <a:t>placed at point P near a charged object. The test charge experiences a force </a:t>
            </a:r>
            <a:r>
              <a:rPr lang="en-GB" altLang="zh-HK" sz="2800" b="1" dirty="0"/>
              <a:t>F</a:t>
            </a:r>
          </a:p>
          <a:p>
            <a:pPr marL="457200" indent="-457200" eaLnBrk="1" hangingPunct="1">
              <a:spcBef>
                <a:spcPct val="50000"/>
              </a:spcBef>
              <a:buFont typeface="+mj-lt"/>
              <a:buAutoNum type="alphaLcParenR"/>
            </a:pPr>
            <a:r>
              <a:rPr lang="en-GB" altLang="zh-HK" sz="2800" dirty="0">
                <a:solidFill>
                  <a:srgbClr val="C00000"/>
                </a:solidFill>
              </a:rPr>
              <a:t>The force comes from the electric field </a:t>
            </a:r>
            <a:r>
              <a:rPr lang="en-GB" altLang="zh-HK" sz="2800" b="1" dirty="0">
                <a:solidFill>
                  <a:srgbClr val="C00000"/>
                </a:solidFill>
              </a:rPr>
              <a:t>E</a:t>
            </a:r>
            <a:r>
              <a:rPr lang="en-GB" altLang="zh-HK" sz="2800" dirty="0">
                <a:solidFill>
                  <a:srgbClr val="C00000"/>
                </a:solidFill>
              </a:rPr>
              <a:t> </a:t>
            </a:r>
            <a:r>
              <a:rPr lang="en-GB" altLang="zh-HK" sz="2800" dirty="0"/>
              <a:t>at point P produced by the charged object.</a:t>
            </a:r>
          </a:p>
          <a:p>
            <a:endParaRPr lang="en-HK" dirty="0"/>
          </a:p>
        </p:txBody>
      </p:sp>
      <p:pic>
        <p:nvPicPr>
          <p:cNvPr id="5" name="Picture 4" descr="F23_01">
            <a:extLst>
              <a:ext uri="{FF2B5EF4-FFF2-40B4-BE49-F238E27FC236}">
                <a16:creationId xmlns:a16="http://schemas.microsoft.com/office/drawing/2014/main" id="{0C9F7733-5E1E-4282-BE45-C6644938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252" y="266700"/>
            <a:ext cx="2938462"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0132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A40E-3BE8-4D01-9AE3-08AEF81E2375}"/>
              </a:ext>
            </a:extLst>
          </p:cNvPr>
          <p:cNvSpPr>
            <a:spLocks noGrp="1"/>
          </p:cNvSpPr>
          <p:nvPr>
            <p:ph type="title"/>
          </p:nvPr>
        </p:nvSpPr>
        <p:spPr/>
        <p:txBody>
          <a:bodyPr/>
          <a:lstStyle/>
          <a:p>
            <a:r>
              <a:rPr lang="en-GB" dirty="0"/>
              <a:t>Static electricity</a:t>
            </a:r>
            <a:endParaRPr lang="en-HK" dirty="0"/>
          </a:p>
        </p:txBody>
      </p:sp>
      <p:sp>
        <p:nvSpPr>
          <p:cNvPr id="3" name="Content Placeholder 2">
            <a:extLst>
              <a:ext uri="{FF2B5EF4-FFF2-40B4-BE49-F238E27FC236}">
                <a16:creationId xmlns:a16="http://schemas.microsoft.com/office/drawing/2014/main" id="{EAF418BB-FCDF-4B5E-8488-7BEF85AE158D}"/>
              </a:ext>
            </a:extLst>
          </p:cNvPr>
          <p:cNvSpPr>
            <a:spLocks noGrp="1"/>
          </p:cNvSpPr>
          <p:nvPr>
            <p:ph idx="1"/>
          </p:nvPr>
        </p:nvSpPr>
        <p:spPr>
          <a:xfrm>
            <a:off x="838200" y="1825625"/>
            <a:ext cx="6929487" cy="4351338"/>
          </a:xfrm>
        </p:spPr>
        <p:txBody>
          <a:bodyPr/>
          <a:lstStyle/>
          <a:p>
            <a:pPr marL="0" indent="0">
              <a:buNone/>
            </a:pPr>
            <a:r>
              <a:rPr lang="en-GB" dirty="0"/>
              <a:t>Daily life examples:</a:t>
            </a:r>
          </a:p>
          <a:p>
            <a:r>
              <a:rPr lang="en-GB" dirty="0"/>
              <a:t>When rubbing a comb against your dry hair, the comb can attract small pieces of paper.</a:t>
            </a:r>
          </a:p>
          <a:p>
            <a:r>
              <a:rPr lang="en-US" sz="2800" dirty="0"/>
              <a:t>When taking off a cloth in dry weather, there is spark.</a:t>
            </a:r>
          </a:p>
          <a:p>
            <a:endParaRPr lang="en-HK" dirty="0"/>
          </a:p>
        </p:txBody>
      </p:sp>
      <p:pic>
        <p:nvPicPr>
          <p:cNvPr id="4" name="Picture 3" descr="A close up of a comb&#10;&#10;Description automatically generated">
            <a:extLst>
              <a:ext uri="{FF2B5EF4-FFF2-40B4-BE49-F238E27FC236}">
                <a16:creationId xmlns:a16="http://schemas.microsoft.com/office/drawing/2014/main" id="{F29AEE01-9FDD-4F47-B96C-33A905FDB6D9}"/>
              </a:ext>
            </a:extLst>
          </p:cNvPr>
          <p:cNvPicPr>
            <a:picLocks noChangeAspect="1"/>
          </p:cNvPicPr>
          <p:nvPr/>
        </p:nvPicPr>
        <p:blipFill rotWithShape="1">
          <a:blip r:embed="rId2"/>
          <a:srcRect l="8602" r="12515" b="2"/>
          <a:stretch/>
        </p:blipFill>
        <p:spPr>
          <a:xfrm>
            <a:off x="8145695" y="1690688"/>
            <a:ext cx="3785818" cy="2513849"/>
          </a:xfrm>
          <a:prstGeom prst="roundRect">
            <a:avLst>
              <a:gd name="adj" fmla="val 1858"/>
            </a:avLst>
          </a:prstGeom>
          <a:effectLst>
            <a:outerShdw blurRad="50800" dist="50800" dir="5400000" algn="tl" rotWithShape="0">
              <a:srgbClr val="000000">
                <a:alpha val="43000"/>
              </a:srgbClr>
            </a:outerShdw>
          </a:effectLst>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287B0017-1235-4EF1-9A77-DAD4B65979F4}"/>
              </a:ext>
            </a:extLst>
          </p:cNvPr>
          <p:cNvSpPr txBox="1"/>
          <p:nvPr/>
        </p:nvSpPr>
        <p:spPr>
          <a:xfrm>
            <a:off x="0" y="6488668"/>
            <a:ext cx="4950394" cy="369332"/>
          </a:xfrm>
          <a:prstGeom prst="rect">
            <a:avLst/>
          </a:prstGeom>
          <a:noFill/>
        </p:spPr>
        <p:txBody>
          <a:bodyPr wrap="none" rtlCol="0">
            <a:spAutoFit/>
          </a:bodyPr>
          <a:lstStyle/>
          <a:p>
            <a:r>
              <a:rPr lang="en-GB" dirty="0">
                <a:hlinkClick r:id="rId3"/>
              </a:rPr>
              <a:t>https://www.youtube.com/watch?v=vyp8YAyawmI</a:t>
            </a:r>
            <a:endParaRPr lang="en-GB" dirty="0"/>
          </a:p>
        </p:txBody>
      </p:sp>
    </p:spTree>
    <p:extLst>
      <p:ext uri="{BB962C8B-B14F-4D97-AF65-F5344CB8AC3E}">
        <p14:creationId xmlns:p14="http://schemas.microsoft.com/office/powerpoint/2010/main" val="360138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D44D-5E97-41BF-9530-5034A8457B0D}"/>
              </a:ext>
            </a:extLst>
          </p:cNvPr>
          <p:cNvSpPr>
            <a:spLocks noGrp="1"/>
          </p:cNvSpPr>
          <p:nvPr>
            <p:ph type="title"/>
          </p:nvPr>
        </p:nvSpPr>
        <p:spPr/>
        <p:txBody>
          <a:bodyPr/>
          <a:lstStyle/>
          <a:p>
            <a:r>
              <a:rPr lang="en-GB" altLang="zh-HK" dirty="0">
                <a:ea typeface="新細明體" charset="-120"/>
              </a:rPr>
              <a:t>Definition of electric field</a:t>
            </a:r>
            <a:endParaRPr lang="en-H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99E2C4-6F50-4362-A19D-73495FB7701B}"/>
                  </a:ext>
                </a:extLst>
              </p:cNvPr>
              <p:cNvSpPr>
                <a:spLocks noGrp="1"/>
              </p:cNvSpPr>
              <p:nvPr>
                <p:ph idx="1"/>
              </p:nvPr>
            </p:nvSpPr>
            <p:spPr/>
            <p:txBody>
              <a:bodyPr/>
              <a:lstStyle/>
              <a:p>
                <a:r>
                  <a:rPr lang="en-US" dirty="0"/>
                  <a:t>The </a:t>
                </a:r>
                <a:r>
                  <a:rPr lang="en-US" dirty="0">
                    <a:solidFill>
                      <a:srgbClr val="C00000"/>
                    </a:solidFill>
                  </a:rPr>
                  <a:t>electric field </a:t>
                </a:r>
                <a14:m>
                  <m:oMath xmlns:m="http://schemas.openxmlformats.org/officeDocument/2006/math">
                    <m:r>
                      <a:rPr lang="en-US" i="1" dirty="0" smtClean="0">
                        <a:solidFill>
                          <a:srgbClr val="C00000"/>
                        </a:solidFill>
                        <a:latin typeface="Cambria Math" panose="02040503050406030204" pitchFamily="18" charset="0"/>
                      </a:rPr>
                      <m:t>𝐸</m:t>
                    </m:r>
                  </m:oMath>
                </a14:m>
                <a:r>
                  <a:rPr lang="en-US" dirty="0">
                    <a:solidFill>
                      <a:srgbClr val="C00000"/>
                    </a:solidFill>
                  </a:rPr>
                  <a:t> </a:t>
                </a:r>
                <a:r>
                  <a:rPr lang="en-US" dirty="0"/>
                  <a:t>at some point in space is defined as the electric force </a:t>
                </a:r>
                <a14:m>
                  <m:oMath xmlns:m="http://schemas.openxmlformats.org/officeDocument/2006/math">
                    <m:r>
                      <a:rPr lang="en-US" i="1" dirty="0" smtClean="0">
                        <a:latin typeface="Cambria Math" panose="02040503050406030204" pitchFamily="18" charset="0"/>
                      </a:rPr>
                      <m:t>𝐹</m:t>
                    </m:r>
                  </m:oMath>
                </a14:m>
                <a:r>
                  <a:rPr lang="en-US" dirty="0"/>
                  <a:t> that acts on a small positive test charge placed at that point divided by the magnitude of the test charge </a:t>
                </a:r>
                <a14:m>
                  <m:oMath xmlns:m="http://schemas.openxmlformats.org/officeDocument/2006/math">
                    <m:r>
                      <a:rPr lang="en-US" i="1" dirty="0" smtClean="0">
                        <a:latin typeface="Cambria Math" panose="02040503050406030204" pitchFamily="18" charset="0"/>
                      </a:rPr>
                      <m:t>𝑞</m:t>
                    </m:r>
                    <m:r>
                      <a:rPr lang="en-HK" b="0" i="1" baseline="-25000" dirty="0" smtClean="0">
                        <a:latin typeface="Cambria Math" panose="02040503050406030204" pitchFamily="18" charset="0"/>
                      </a:rPr>
                      <m:t>0</m:t>
                    </m:r>
                  </m:oMath>
                </a14:m>
                <a:r>
                  <a:rPr lang="en-US" dirty="0"/>
                  <a:t>.</a:t>
                </a:r>
              </a:p>
              <a:p>
                <a:endParaRPr lang="en-HK" dirty="0"/>
              </a:p>
            </p:txBody>
          </p:sp>
        </mc:Choice>
        <mc:Fallback xmlns="">
          <p:sp>
            <p:nvSpPr>
              <p:cNvPr id="3" name="Content Placeholder 2">
                <a:extLst>
                  <a:ext uri="{FF2B5EF4-FFF2-40B4-BE49-F238E27FC236}">
                    <a16:creationId xmlns:a16="http://schemas.microsoft.com/office/drawing/2014/main" id="{9299E2C4-6F50-4362-A19D-73495FB7701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8D8025D-F866-4099-B703-15422A2B6A7C}"/>
                  </a:ext>
                </a:extLst>
              </p:cNvPr>
              <p:cNvSpPr txBox="1"/>
              <p:nvPr/>
            </p:nvSpPr>
            <p:spPr>
              <a:xfrm>
                <a:off x="5362979" y="3429000"/>
                <a:ext cx="1466042" cy="1274644"/>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𝐸</m:t>
                          </m:r>
                        </m:e>
                      </m:acc>
                      <m:r>
                        <a:rPr lang="en-US" sz="3600" i="1">
                          <a:latin typeface="Cambria Math" panose="02040503050406030204" pitchFamily="18" charset="0"/>
                        </a:rPr>
                        <m:t>=</m:t>
                      </m:r>
                      <m:f>
                        <m:fPr>
                          <m:ctrlPr>
                            <a:rPr lang="en-US" sz="3600" i="1">
                              <a:latin typeface="Cambria Math" panose="02040503050406030204" pitchFamily="18" charset="0"/>
                            </a:rPr>
                          </m:ctrlPr>
                        </m:fPr>
                        <m:num>
                          <m:acc>
                            <m:accPr>
                              <m:chr m:val="⃗"/>
                              <m:ctrlPr>
                                <a:rPr lang="en-US" sz="3600" i="1">
                                  <a:latin typeface="Cambria Math" panose="02040503050406030204" pitchFamily="18" charset="0"/>
                                </a:rPr>
                              </m:ctrlPr>
                            </m:accPr>
                            <m:e>
                              <m:r>
                                <a:rPr lang="en-US" sz="3600" i="1">
                                  <a:latin typeface="Cambria Math" panose="02040503050406030204" pitchFamily="18" charset="0"/>
                                </a:rPr>
                                <m:t>𝐹</m:t>
                              </m:r>
                            </m:e>
                          </m:acc>
                        </m:num>
                        <m:den>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HK" sz="3600" i="1">
                                  <a:latin typeface="Cambria Math" panose="02040503050406030204" pitchFamily="18" charset="0"/>
                                </a:rPr>
                                <m:t>0</m:t>
                              </m:r>
                            </m:sub>
                          </m:sSub>
                        </m:den>
                      </m:f>
                    </m:oMath>
                  </m:oMathPara>
                </a14:m>
                <a:endParaRPr lang="en-US" sz="3600" dirty="0">
                  <a:solidFill>
                    <a:srgbClr val="C00000"/>
                  </a:solidFill>
                </a:endParaRPr>
              </a:p>
            </p:txBody>
          </p:sp>
        </mc:Choice>
        <mc:Fallback xmlns="">
          <p:sp>
            <p:nvSpPr>
              <p:cNvPr id="6" name="TextBox 5">
                <a:extLst>
                  <a:ext uri="{FF2B5EF4-FFF2-40B4-BE49-F238E27FC236}">
                    <a16:creationId xmlns:a16="http://schemas.microsoft.com/office/drawing/2014/main" id="{88D8025D-F866-4099-B703-15422A2B6A7C}"/>
                  </a:ext>
                </a:extLst>
              </p:cNvPr>
              <p:cNvSpPr txBox="1">
                <a:spLocks noRot="1" noChangeAspect="1" noMove="1" noResize="1" noEditPoints="1" noAdjustHandles="1" noChangeArrowheads="1" noChangeShapeType="1" noTextEdit="1"/>
              </p:cNvSpPr>
              <p:nvPr/>
            </p:nvSpPr>
            <p:spPr>
              <a:xfrm>
                <a:off x="5362979" y="3429000"/>
                <a:ext cx="1466042" cy="1274644"/>
              </a:xfrm>
              <a:prstGeom prst="rect">
                <a:avLst/>
              </a:prstGeom>
              <a:blipFill>
                <a:blip r:embed="rId3"/>
                <a:stretch>
                  <a:fillRect/>
                </a:stretch>
              </a:blipFill>
              <a:ln w="25400">
                <a:solidFill>
                  <a:srgbClr val="C00000"/>
                </a:solidFill>
              </a:ln>
            </p:spPr>
            <p:txBody>
              <a:bodyPr/>
              <a:lstStyle/>
              <a:p>
                <a:r>
                  <a:rPr lang="en-HK">
                    <a:noFill/>
                  </a:rPr>
                  <a:t> </a:t>
                </a:r>
              </a:p>
            </p:txBody>
          </p:sp>
        </mc:Fallback>
      </mc:AlternateContent>
    </p:spTree>
    <p:extLst>
      <p:ext uri="{BB962C8B-B14F-4D97-AF65-F5344CB8AC3E}">
        <p14:creationId xmlns:p14="http://schemas.microsoft.com/office/powerpoint/2010/main" val="497510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1B647-9847-42E4-98C7-267EB90C1B3A}"/>
              </a:ext>
            </a:extLst>
          </p:cNvPr>
          <p:cNvSpPr>
            <a:spLocks noGrp="1"/>
          </p:cNvSpPr>
          <p:nvPr>
            <p:ph type="title"/>
          </p:nvPr>
        </p:nvSpPr>
        <p:spPr/>
        <p:txBody>
          <a:bodyPr/>
          <a:lstStyle/>
          <a:p>
            <a:r>
              <a:rPr lang="en-GB" altLang="zh-HK" dirty="0">
                <a:ea typeface="新細明體" charset="-120"/>
              </a:rPr>
              <a:t>Electric field lines</a:t>
            </a:r>
            <a:endParaRPr lang="en-HK" dirty="0"/>
          </a:p>
        </p:txBody>
      </p:sp>
      <p:sp>
        <p:nvSpPr>
          <p:cNvPr id="3" name="Content Placeholder 2">
            <a:extLst>
              <a:ext uri="{FF2B5EF4-FFF2-40B4-BE49-F238E27FC236}">
                <a16:creationId xmlns:a16="http://schemas.microsoft.com/office/drawing/2014/main" id="{93F7604A-84B9-49BC-9091-C30B110CC5E5}"/>
              </a:ext>
            </a:extLst>
          </p:cNvPr>
          <p:cNvSpPr>
            <a:spLocks noGrp="1"/>
          </p:cNvSpPr>
          <p:nvPr>
            <p:ph idx="1"/>
          </p:nvPr>
        </p:nvSpPr>
        <p:spPr>
          <a:xfrm>
            <a:off x="838200" y="1825625"/>
            <a:ext cx="7696200" cy="4351338"/>
          </a:xfrm>
        </p:spPr>
        <p:txBody>
          <a:bodyPr/>
          <a:lstStyle/>
          <a:p>
            <a:pPr marL="514350" indent="-514350">
              <a:buAutoNum type="alphaLcParenBoth"/>
            </a:pPr>
            <a:r>
              <a:rPr lang="en-GB" altLang="zh-HK" sz="2800" dirty="0"/>
              <a:t>The electrostatic force </a:t>
            </a:r>
            <a:r>
              <a:rPr lang="en-GB" altLang="zh-HK" sz="2800" b="1" dirty="0"/>
              <a:t>F</a:t>
            </a:r>
            <a:r>
              <a:rPr lang="en-GB" altLang="zh-HK" sz="2800" dirty="0"/>
              <a:t> acting on </a:t>
            </a:r>
            <a:r>
              <a:rPr lang="en-GB" altLang="zh-HK" sz="2800" dirty="0">
                <a:solidFill>
                  <a:srgbClr val="C00000"/>
                </a:solidFill>
              </a:rPr>
              <a:t>a positive test charge</a:t>
            </a:r>
            <a:r>
              <a:rPr lang="en-GB" altLang="zh-HK" sz="2800" dirty="0"/>
              <a:t> near a sphere of uniform negative charge.</a:t>
            </a:r>
          </a:p>
          <a:p>
            <a:pPr marL="514350" indent="-514350">
              <a:buAutoNum type="alphaLcParenBoth"/>
            </a:pPr>
            <a:r>
              <a:rPr lang="en-GB" altLang="zh-HK" sz="2800" dirty="0"/>
              <a:t>The electric field vector </a:t>
            </a:r>
            <a:r>
              <a:rPr lang="en-GB" altLang="zh-HK" sz="2800" b="1" dirty="0"/>
              <a:t>E</a:t>
            </a:r>
            <a:r>
              <a:rPr lang="en-GB" altLang="zh-HK" sz="2800" dirty="0"/>
              <a:t> at the location of the test charge, and the electric field lines in the space near the sphere. The field lines extend </a:t>
            </a:r>
            <a:r>
              <a:rPr lang="en-GB" altLang="zh-HK" sz="2800" i="1" dirty="0"/>
              <a:t>toward</a:t>
            </a:r>
            <a:r>
              <a:rPr lang="en-GB" altLang="zh-HK" sz="2800" dirty="0"/>
              <a:t> the negatively charged sphere. (They originate on distant positive charges.)</a:t>
            </a:r>
          </a:p>
          <a:p>
            <a:endParaRPr lang="en-HK" dirty="0"/>
          </a:p>
        </p:txBody>
      </p:sp>
      <p:pic>
        <p:nvPicPr>
          <p:cNvPr id="4" name="Picture 5" descr="F23_02">
            <a:extLst>
              <a:ext uri="{FF2B5EF4-FFF2-40B4-BE49-F238E27FC236}">
                <a16:creationId xmlns:a16="http://schemas.microsoft.com/office/drawing/2014/main" id="{BD9972F9-894F-41D9-8BB9-3F3E435486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8436843" y="1585517"/>
            <a:ext cx="2797215" cy="48315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8">
            <a:extLst>
              <a:ext uri="{FF2B5EF4-FFF2-40B4-BE49-F238E27FC236}">
                <a16:creationId xmlns:a16="http://schemas.microsoft.com/office/drawing/2014/main" id="{4DB0938B-5DAD-4465-8AF6-2CAF87995539}"/>
              </a:ext>
            </a:extLst>
          </p:cNvPr>
          <p:cNvSpPr txBox="1">
            <a:spLocks noChangeArrowheads="1"/>
          </p:cNvSpPr>
          <p:nvPr/>
        </p:nvSpPr>
        <p:spPr bwMode="auto">
          <a:xfrm>
            <a:off x="1872342" y="5131525"/>
            <a:ext cx="5181600" cy="830997"/>
          </a:xfrm>
          <a:prstGeom prst="rect">
            <a:avLst/>
          </a:prstGeom>
          <a:solidFill>
            <a:schemeClr val="accent2">
              <a:lumMod val="20000"/>
              <a:lumOff val="80000"/>
            </a:schemeClr>
          </a:solidFill>
          <a:ln>
            <a:noFill/>
          </a:ln>
          <a:effectLst/>
        </p:spPr>
        <p:txBody>
          <a:bodyPr>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hangingPunct="1">
              <a:spcBef>
                <a:spcPct val="50000"/>
              </a:spcBef>
            </a:pPr>
            <a:r>
              <a:rPr lang="en-GB" altLang="zh-HK" sz="2400" dirty="0"/>
              <a:t>Electric field lines provide a way to </a:t>
            </a:r>
            <a:r>
              <a:rPr lang="en-GB" altLang="zh-HK" sz="2400" i="1" dirty="0"/>
              <a:t>visualize patterns in electric fields</a:t>
            </a:r>
            <a:r>
              <a:rPr lang="en-GB" altLang="zh-HK" sz="2400" dirty="0"/>
              <a:t>.</a:t>
            </a:r>
          </a:p>
        </p:txBody>
      </p:sp>
    </p:spTree>
    <p:extLst>
      <p:ext uri="{BB962C8B-B14F-4D97-AF65-F5344CB8AC3E}">
        <p14:creationId xmlns:p14="http://schemas.microsoft.com/office/powerpoint/2010/main" val="847801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23A2-70B4-4DC6-8EE2-CC01E56C80B4}"/>
              </a:ext>
            </a:extLst>
          </p:cNvPr>
          <p:cNvSpPr>
            <a:spLocks noGrp="1"/>
          </p:cNvSpPr>
          <p:nvPr>
            <p:ph type="title"/>
          </p:nvPr>
        </p:nvSpPr>
        <p:spPr/>
        <p:txBody>
          <a:bodyPr/>
          <a:lstStyle/>
          <a:p>
            <a:r>
              <a:rPr lang="en-US" dirty="0"/>
              <a:t>Electric field lines</a:t>
            </a:r>
            <a:endParaRPr lang="en-HK" dirty="0"/>
          </a:p>
        </p:txBody>
      </p:sp>
      <p:sp>
        <p:nvSpPr>
          <p:cNvPr id="3" name="Content Placeholder 2">
            <a:extLst>
              <a:ext uri="{FF2B5EF4-FFF2-40B4-BE49-F238E27FC236}">
                <a16:creationId xmlns:a16="http://schemas.microsoft.com/office/drawing/2014/main" id="{8FFF27A1-F3CF-453E-B4DE-568E471A91AA}"/>
              </a:ext>
            </a:extLst>
          </p:cNvPr>
          <p:cNvSpPr>
            <a:spLocks noGrp="1"/>
          </p:cNvSpPr>
          <p:nvPr>
            <p:ph idx="1"/>
          </p:nvPr>
        </p:nvSpPr>
        <p:spPr>
          <a:xfrm>
            <a:off x="838200" y="1825625"/>
            <a:ext cx="7286897" cy="4351338"/>
          </a:xfrm>
        </p:spPr>
        <p:txBody>
          <a:bodyPr/>
          <a:lstStyle/>
          <a:p>
            <a:r>
              <a:rPr lang="en-US" sz="2800" dirty="0"/>
              <a:t>Electric field lines show the </a:t>
            </a:r>
            <a:r>
              <a:rPr lang="en-US" sz="2800" dirty="0">
                <a:solidFill>
                  <a:srgbClr val="C00000"/>
                </a:solidFill>
              </a:rPr>
              <a:t>direction</a:t>
            </a:r>
            <a:r>
              <a:rPr lang="en-US" sz="2800" dirty="0"/>
              <a:t> of the field at each point.</a:t>
            </a:r>
          </a:p>
          <a:p>
            <a:r>
              <a:rPr lang="en-US" sz="2800" dirty="0"/>
              <a:t>Force and field are vectors, so direction is important.</a:t>
            </a:r>
          </a:p>
          <a:p>
            <a:r>
              <a:rPr lang="en-US" sz="2800" dirty="0"/>
              <a:t>The line does not show the magnitude of the field but t</a:t>
            </a:r>
            <a:r>
              <a:rPr lang="en-US" dirty="0"/>
              <a:t>he </a:t>
            </a:r>
            <a:r>
              <a:rPr lang="en-US" sz="2800" dirty="0"/>
              <a:t>density of the lines can be related to the magnitude, </a:t>
            </a:r>
            <a:r>
              <a:rPr lang="en-US" dirty="0">
                <a:solidFill>
                  <a:srgbClr val="C00000"/>
                </a:solidFill>
              </a:rPr>
              <a:t>high</a:t>
            </a:r>
            <a:r>
              <a:rPr lang="en-US" sz="2800" dirty="0">
                <a:solidFill>
                  <a:srgbClr val="C00000"/>
                </a:solidFill>
              </a:rPr>
              <a:t>er density means stronger field</a:t>
            </a:r>
            <a:r>
              <a:rPr lang="en-US" sz="2800" dirty="0"/>
              <a:t>.</a:t>
            </a:r>
          </a:p>
          <a:p>
            <a:endParaRPr lang="en-HK" dirty="0"/>
          </a:p>
        </p:txBody>
      </p:sp>
      <p:pic>
        <p:nvPicPr>
          <p:cNvPr id="4" name="Picture 5" descr="F23_02">
            <a:extLst>
              <a:ext uri="{FF2B5EF4-FFF2-40B4-BE49-F238E27FC236}">
                <a16:creationId xmlns:a16="http://schemas.microsoft.com/office/drawing/2014/main" id="{6B5698C6-0ABF-4983-A950-CD7854FD79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832" b="3952"/>
          <a:stretch/>
        </p:blipFill>
        <p:spPr>
          <a:xfrm>
            <a:off x="8310702" y="1825625"/>
            <a:ext cx="3444522" cy="32851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9" name="Straight Connector 8">
            <a:extLst>
              <a:ext uri="{FF2B5EF4-FFF2-40B4-BE49-F238E27FC236}">
                <a16:creationId xmlns:a16="http://schemas.microsoft.com/office/drawing/2014/main" id="{91136700-D9A1-4B8C-AD1F-1804789EE1B8}"/>
              </a:ext>
            </a:extLst>
          </p:cNvPr>
          <p:cNvCxnSpPr/>
          <p:nvPr/>
        </p:nvCxnSpPr>
        <p:spPr>
          <a:xfrm>
            <a:off x="9728462" y="2413262"/>
            <a:ext cx="10463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85AEBBA-E0EC-49D8-89CD-2AD29C3F9D77}"/>
              </a:ext>
            </a:extLst>
          </p:cNvPr>
          <p:cNvCxnSpPr/>
          <p:nvPr/>
        </p:nvCxnSpPr>
        <p:spPr>
          <a:xfrm>
            <a:off x="9728462" y="3046431"/>
            <a:ext cx="10463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619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0978A-406D-43DD-A961-40FD44D369A7}"/>
              </a:ext>
            </a:extLst>
          </p:cNvPr>
          <p:cNvSpPr>
            <a:spLocks noGrp="1"/>
          </p:cNvSpPr>
          <p:nvPr>
            <p:ph type="title"/>
          </p:nvPr>
        </p:nvSpPr>
        <p:spPr/>
        <p:txBody>
          <a:bodyPr/>
          <a:lstStyle/>
          <a:p>
            <a:r>
              <a:rPr lang="en-GB" altLang="zh-HK" dirty="0">
                <a:ea typeface="新細明體" charset="-120"/>
              </a:rPr>
              <a:t>Electric field lines</a:t>
            </a:r>
            <a:endParaRPr lang="en-HK" dirty="0"/>
          </a:p>
        </p:txBody>
      </p:sp>
      <p:sp>
        <p:nvSpPr>
          <p:cNvPr id="3" name="Content Placeholder 2">
            <a:extLst>
              <a:ext uri="{FF2B5EF4-FFF2-40B4-BE49-F238E27FC236}">
                <a16:creationId xmlns:a16="http://schemas.microsoft.com/office/drawing/2014/main" id="{454FB7AC-FDAC-4E87-9564-8DED524906B3}"/>
              </a:ext>
            </a:extLst>
          </p:cNvPr>
          <p:cNvSpPr>
            <a:spLocks noGrp="1"/>
          </p:cNvSpPr>
          <p:nvPr>
            <p:ph idx="1"/>
          </p:nvPr>
        </p:nvSpPr>
        <p:spPr>
          <a:xfrm>
            <a:off x="838200" y="1825624"/>
            <a:ext cx="6311537" cy="4216957"/>
          </a:xfrm>
        </p:spPr>
        <p:txBody>
          <a:bodyPr>
            <a:noAutofit/>
          </a:bodyPr>
          <a:lstStyle/>
          <a:p>
            <a:r>
              <a:rPr lang="en-GB" altLang="zh-HK" sz="2400" dirty="0"/>
              <a:t>Field lines for two equal positive point charges. The </a:t>
            </a:r>
            <a:r>
              <a:rPr lang="en-GB" altLang="zh-HK" sz="2400" dirty="0">
                <a:solidFill>
                  <a:srgbClr val="C00000"/>
                </a:solidFill>
              </a:rPr>
              <a:t>charges repel each other</a:t>
            </a:r>
            <a:r>
              <a:rPr lang="en-GB" altLang="zh-HK" sz="2400" dirty="0"/>
              <a:t>. (The lines terminate on distant negative charges.)</a:t>
            </a:r>
          </a:p>
          <a:p>
            <a:r>
              <a:rPr lang="en-GB" altLang="zh-HK" sz="2400" dirty="0"/>
              <a:t>To “see” the actual three-dimensional pattern of field lines, mentally rotate the pattern shown here about an axis passing through both charges in the plane of the page.</a:t>
            </a:r>
          </a:p>
          <a:p>
            <a:r>
              <a:rPr lang="en-GB" altLang="zh-HK" sz="2400" dirty="0"/>
              <a:t>The electric field vector at one point is shown; note that it is </a:t>
            </a:r>
            <a:r>
              <a:rPr lang="en-GB" altLang="zh-HK" sz="2400" dirty="0">
                <a:solidFill>
                  <a:srgbClr val="C00000"/>
                </a:solidFill>
              </a:rPr>
              <a:t>tangent to the field line </a:t>
            </a:r>
            <a:r>
              <a:rPr lang="en-GB" altLang="zh-HK" sz="2400" dirty="0"/>
              <a:t>through that point.</a:t>
            </a:r>
            <a:endParaRPr lang="en-HK" sz="2400" dirty="0"/>
          </a:p>
        </p:txBody>
      </p:sp>
      <p:pic>
        <p:nvPicPr>
          <p:cNvPr id="4" name="Picture 5" descr="F23_04">
            <a:extLst>
              <a:ext uri="{FF2B5EF4-FFF2-40B4-BE49-F238E27FC236}">
                <a16:creationId xmlns:a16="http://schemas.microsoft.com/office/drawing/2014/main" id="{D89896C9-9EF6-403C-91D8-15E513B1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2052" y="1348417"/>
            <a:ext cx="4489094" cy="494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975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0978A-406D-43DD-A961-40FD44D369A7}"/>
              </a:ext>
            </a:extLst>
          </p:cNvPr>
          <p:cNvSpPr>
            <a:spLocks noGrp="1"/>
          </p:cNvSpPr>
          <p:nvPr>
            <p:ph type="title"/>
          </p:nvPr>
        </p:nvSpPr>
        <p:spPr/>
        <p:txBody>
          <a:bodyPr/>
          <a:lstStyle/>
          <a:p>
            <a:r>
              <a:rPr lang="en-GB" altLang="zh-HK" dirty="0">
                <a:ea typeface="新細明體" charset="-120"/>
              </a:rPr>
              <a:t>Electric field lines</a:t>
            </a:r>
            <a:endParaRPr lang="en-HK" dirty="0"/>
          </a:p>
        </p:txBody>
      </p:sp>
      <p:sp>
        <p:nvSpPr>
          <p:cNvPr id="3" name="Content Placeholder 2">
            <a:extLst>
              <a:ext uri="{FF2B5EF4-FFF2-40B4-BE49-F238E27FC236}">
                <a16:creationId xmlns:a16="http://schemas.microsoft.com/office/drawing/2014/main" id="{454FB7AC-FDAC-4E87-9564-8DED524906B3}"/>
              </a:ext>
            </a:extLst>
          </p:cNvPr>
          <p:cNvSpPr>
            <a:spLocks noGrp="1"/>
          </p:cNvSpPr>
          <p:nvPr>
            <p:ph idx="1"/>
          </p:nvPr>
        </p:nvSpPr>
        <p:spPr>
          <a:xfrm>
            <a:off x="838200" y="1825624"/>
            <a:ext cx="6311537" cy="4782565"/>
          </a:xfrm>
        </p:spPr>
        <p:txBody>
          <a:bodyPr>
            <a:normAutofit/>
          </a:bodyPr>
          <a:lstStyle/>
          <a:p>
            <a:pPr eaLnBrk="1" hangingPunct="1">
              <a:spcBef>
                <a:spcPct val="50000"/>
              </a:spcBef>
            </a:pPr>
            <a:r>
              <a:rPr lang="en-GB" altLang="zh-HK" sz="2400" dirty="0"/>
              <a:t>Field lines for a positive and a nearby negative point charge that are equal in magnitude. The </a:t>
            </a:r>
            <a:r>
              <a:rPr lang="en-GB" altLang="zh-HK" sz="2400" dirty="0">
                <a:solidFill>
                  <a:srgbClr val="C00000"/>
                </a:solidFill>
              </a:rPr>
              <a:t>charges attract each other</a:t>
            </a:r>
            <a:r>
              <a:rPr lang="en-GB" altLang="zh-HK" sz="2400" dirty="0"/>
              <a:t>.</a:t>
            </a:r>
          </a:p>
          <a:p>
            <a:pPr eaLnBrk="1" hangingPunct="1">
              <a:spcBef>
                <a:spcPct val="50000"/>
              </a:spcBef>
            </a:pPr>
            <a:r>
              <a:rPr lang="en-GB" altLang="zh-HK" sz="2400" dirty="0"/>
              <a:t>The pattern of field lines and the electric field it represents have rotational symmetry about an axis passing through both charges in the plane of the page.</a:t>
            </a:r>
          </a:p>
          <a:p>
            <a:pPr eaLnBrk="1" hangingPunct="1">
              <a:spcBef>
                <a:spcPct val="50000"/>
              </a:spcBef>
            </a:pPr>
            <a:r>
              <a:rPr lang="en-GB" altLang="zh-HK" sz="2400" dirty="0"/>
              <a:t>The electric field vector at one point is shown; the vector is tangent to the field line through the point.</a:t>
            </a:r>
          </a:p>
        </p:txBody>
      </p:sp>
      <p:pic>
        <p:nvPicPr>
          <p:cNvPr id="5" name="Picture 5" descr="F23_05">
            <a:extLst>
              <a:ext uri="{FF2B5EF4-FFF2-40B4-BE49-F238E27FC236}">
                <a16:creationId xmlns:a16="http://schemas.microsoft.com/office/drawing/2014/main" id="{D0A55B74-5EF2-49CD-A430-8F51987CE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39" r="8567"/>
          <a:stretch/>
        </p:blipFill>
        <p:spPr>
          <a:xfrm>
            <a:off x="6915094" y="1276032"/>
            <a:ext cx="5150241" cy="505602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97369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E847-DA09-48CA-A2B6-022D4DD7434B}"/>
              </a:ext>
            </a:extLst>
          </p:cNvPr>
          <p:cNvSpPr>
            <a:spLocks noGrp="1"/>
          </p:cNvSpPr>
          <p:nvPr>
            <p:ph type="title"/>
          </p:nvPr>
        </p:nvSpPr>
        <p:spPr/>
        <p:txBody>
          <a:bodyPr/>
          <a:lstStyle/>
          <a:p>
            <a:r>
              <a:rPr lang="en-HK" dirty="0"/>
              <a:t>Electric potential energy</a:t>
            </a:r>
          </a:p>
        </p:txBody>
      </p:sp>
      <p:sp>
        <p:nvSpPr>
          <p:cNvPr id="3" name="Content Placeholder 2">
            <a:extLst>
              <a:ext uri="{FF2B5EF4-FFF2-40B4-BE49-F238E27FC236}">
                <a16:creationId xmlns:a16="http://schemas.microsoft.com/office/drawing/2014/main" id="{9E9A413B-972A-443B-9C6D-CEF6B894EC34}"/>
              </a:ext>
            </a:extLst>
          </p:cNvPr>
          <p:cNvSpPr>
            <a:spLocks noGrp="1"/>
          </p:cNvSpPr>
          <p:nvPr>
            <p:ph idx="1"/>
          </p:nvPr>
        </p:nvSpPr>
        <p:spPr>
          <a:xfrm>
            <a:off x="838200" y="1825624"/>
            <a:ext cx="9559565" cy="4791991"/>
          </a:xfrm>
        </p:spPr>
        <p:txBody>
          <a:bodyPr>
            <a:noAutofit/>
          </a:bodyPr>
          <a:lstStyle/>
          <a:p>
            <a:r>
              <a:rPr lang="en-US" sz="2400" dirty="0"/>
              <a:t>Two charges can </a:t>
            </a:r>
            <a:r>
              <a:rPr lang="en-US" sz="2400" dirty="0">
                <a:solidFill>
                  <a:srgbClr val="C00000"/>
                </a:solidFill>
              </a:rPr>
              <a:t>attract</a:t>
            </a:r>
            <a:r>
              <a:rPr lang="en-US" sz="2400" dirty="0"/>
              <a:t> or </a:t>
            </a:r>
            <a:r>
              <a:rPr lang="en-US" sz="2400" dirty="0">
                <a:solidFill>
                  <a:srgbClr val="C00000"/>
                </a:solidFill>
              </a:rPr>
              <a:t>repel</a:t>
            </a:r>
          </a:p>
          <a:p>
            <a:r>
              <a:rPr lang="en-US" sz="2400" dirty="0"/>
              <a:t>They can </a:t>
            </a:r>
            <a:r>
              <a:rPr lang="en-US" sz="2400" dirty="0">
                <a:solidFill>
                  <a:srgbClr val="C00000"/>
                </a:solidFill>
              </a:rPr>
              <a:t>move</a:t>
            </a:r>
            <a:r>
              <a:rPr lang="en-US" sz="2400" dirty="0"/>
              <a:t> each other</a:t>
            </a:r>
          </a:p>
          <a:p>
            <a:r>
              <a:rPr lang="en-US" sz="2400" dirty="0">
                <a:solidFill>
                  <a:srgbClr val="C00000"/>
                </a:solidFill>
              </a:rPr>
              <a:t>Force x distance = work done </a:t>
            </a:r>
            <a:r>
              <a:rPr lang="en-US" sz="2400" dirty="0"/>
              <a:t>= energy</a:t>
            </a:r>
          </a:p>
          <a:p>
            <a:r>
              <a:rPr lang="en-US" sz="2400" dirty="0"/>
              <a:t>So electric field possesses energy</a:t>
            </a:r>
          </a:p>
          <a:p>
            <a:r>
              <a:rPr lang="en-US" sz="2400" dirty="0"/>
              <a:t>The energy is potential energy and depends on position.</a:t>
            </a:r>
          </a:p>
          <a:p>
            <a:r>
              <a:rPr lang="en-US" sz="2400" dirty="0"/>
              <a:t>For </a:t>
            </a:r>
            <a:r>
              <a:rPr lang="en-US" sz="2400" dirty="0">
                <a:solidFill>
                  <a:srgbClr val="C00000"/>
                </a:solidFill>
              </a:rPr>
              <a:t>positive charge</a:t>
            </a:r>
            <a:r>
              <a:rPr lang="en-US" sz="2400" dirty="0"/>
              <a:t>, higher potential near the positive plate</a:t>
            </a:r>
            <a:endParaRPr lang="en-US" sz="2400" dirty="0">
              <a:solidFill>
                <a:srgbClr val="C00000"/>
              </a:solidFill>
            </a:endParaRPr>
          </a:p>
          <a:p>
            <a:r>
              <a:rPr lang="en-US" sz="2400" dirty="0">
                <a:solidFill>
                  <a:srgbClr val="C00000"/>
                </a:solidFill>
              </a:rPr>
              <a:t>Negative charge </a:t>
            </a:r>
            <a:r>
              <a:rPr lang="en-US" sz="2400" dirty="0"/>
              <a:t>is attracted towards the positive plate, position near to the positive plate has lower potential energy for the negative charge</a:t>
            </a:r>
          </a:p>
          <a:p>
            <a:r>
              <a:rPr lang="en-US" sz="2400" dirty="0"/>
              <a:t>Position farther from the positive plate has higher potential energy for the negative charge</a:t>
            </a:r>
          </a:p>
        </p:txBody>
      </p:sp>
      <p:pic>
        <p:nvPicPr>
          <p:cNvPr id="4" name="Picture 3">
            <a:extLst>
              <a:ext uri="{FF2B5EF4-FFF2-40B4-BE49-F238E27FC236}">
                <a16:creationId xmlns:a16="http://schemas.microsoft.com/office/drawing/2014/main" id="{5BC813A9-65FA-40A7-9C8E-73D9008FA734}"/>
              </a:ext>
            </a:extLst>
          </p:cNvPr>
          <p:cNvPicPr>
            <a:picLocks noChangeAspect="1"/>
          </p:cNvPicPr>
          <p:nvPr/>
        </p:nvPicPr>
        <p:blipFill rotWithShape="1">
          <a:blip r:embed="rId2"/>
          <a:srcRect r="61137"/>
          <a:stretch/>
        </p:blipFill>
        <p:spPr>
          <a:xfrm>
            <a:off x="10315680" y="3671085"/>
            <a:ext cx="1491778" cy="2823210"/>
          </a:xfrm>
          <a:prstGeom prst="rect">
            <a:avLst/>
          </a:prstGeom>
        </p:spPr>
      </p:pic>
      <p:pic>
        <p:nvPicPr>
          <p:cNvPr id="5" name="Picture 4">
            <a:extLst>
              <a:ext uri="{FF2B5EF4-FFF2-40B4-BE49-F238E27FC236}">
                <a16:creationId xmlns:a16="http://schemas.microsoft.com/office/drawing/2014/main" id="{8E0E761D-1D1B-4CFC-B8D5-5094596F1BD5}"/>
              </a:ext>
            </a:extLst>
          </p:cNvPr>
          <p:cNvPicPr>
            <a:picLocks noChangeAspect="1"/>
          </p:cNvPicPr>
          <p:nvPr/>
        </p:nvPicPr>
        <p:blipFill rotWithShape="1">
          <a:blip r:embed="rId2"/>
          <a:srcRect l="29682"/>
          <a:stretch/>
        </p:blipFill>
        <p:spPr>
          <a:xfrm>
            <a:off x="8654592" y="675347"/>
            <a:ext cx="2699208" cy="2823210"/>
          </a:xfrm>
          <a:prstGeom prst="rect">
            <a:avLst/>
          </a:prstGeom>
        </p:spPr>
      </p:pic>
    </p:spTree>
    <p:extLst>
      <p:ext uri="{BB962C8B-B14F-4D97-AF65-F5344CB8AC3E}">
        <p14:creationId xmlns:p14="http://schemas.microsoft.com/office/powerpoint/2010/main" val="1054076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8403-3E68-4B2B-A220-04302398A109}"/>
              </a:ext>
            </a:extLst>
          </p:cNvPr>
          <p:cNvSpPr>
            <a:spLocks noGrp="1"/>
          </p:cNvSpPr>
          <p:nvPr>
            <p:ph type="title"/>
          </p:nvPr>
        </p:nvSpPr>
        <p:spPr/>
        <p:txBody>
          <a:bodyPr>
            <a:normAutofit/>
          </a:bodyPr>
          <a:lstStyle/>
          <a:p>
            <a:r>
              <a:rPr lang="en-US" sz="4000" dirty="0"/>
              <a:t>Compare with gravitational potential energy</a:t>
            </a:r>
            <a:endParaRPr lang="en-HK" sz="4000" dirty="0"/>
          </a:p>
        </p:txBody>
      </p:sp>
      <p:pic>
        <p:nvPicPr>
          <p:cNvPr id="4" name="Content Placeholder 3">
            <a:extLst>
              <a:ext uri="{FF2B5EF4-FFF2-40B4-BE49-F238E27FC236}">
                <a16:creationId xmlns:a16="http://schemas.microsoft.com/office/drawing/2014/main" id="{11893B85-C2DF-4780-AF04-B23918E6B5A1}"/>
              </a:ext>
            </a:extLst>
          </p:cNvPr>
          <p:cNvPicPr>
            <a:picLocks noChangeAspect="1"/>
          </p:cNvPicPr>
          <p:nvPr/>
        </p:nvPicPr>
        <p:blipFill>
          <a:blip r:embed="rId2"/>
          <a:stretch>
            <a:fillRect/>
          </a:stretch>
        </p:blipFill>
        <p:spPr>
          <a:xfrm>
            <a:off x="1557971" y="2296109"/>
            <a:ext cx="4247908" cy="3352688"/>
          </a:xfrm>
          <a:prstGeom prst="rect">
            <a:avLst/>
          </a:prstGeom>
        </p:spPr>
      </p:pic>
      <p:sp>
        <p:nvSpPr>
          <p:cNvPr id="5" name="TextBox 4">
            <a:extLst>
              <a:ext uri="{FF2B5EF4-FFF2-40B4-BE49-F238E27FC236}">
                <a16:creationId xmlns:a16="http://schemas.microsoft.com/office/drawing/2014/main" id="{16FFEBBD-F2DA-4D25-9E49-8EBD5581707C}"/>
              </a:ext>
            </a:extLst>
          </p:cNvPr>
          <p:cNvSpPr txBox="1"/>
          <p:nvPr/>
        </p:nvSpPr>
        <p:spPr>
          <a:xfrm>
            <a:off x="6904596" y="2847082"/>
            <a:ext cx="4247909" cy="954107"/>
          </a:xfrm>
          <a:prstGeom prst="rect">
            <a:avLst/>
          </a:prstGeom>
          <a:noFill/>
        </p:spPr>
        <p:txBody>
          <a:bodyPr wrap="square" rtlCol="0">
            <a:spAutoFit/>
          </a:bodyPr>
          <a:lstStyle/>
          <a:p>
            <a:r>
              <a:rPr lang="en-US" sz="2800" dirty="0"/>
              <a:t>Similar to gravitational potential energy</a:t>
            </a:r>
          </a:p>
        </p:txBody>
      </p:sp>
    </p:spTree>
    <p:extLst>
      <p:ext uri="{BB962C8B-B14F-4D97-AF65-F5344CB8AC3E}">
        <p14:creationId xmlns:p14="http://schemas.microsoft.com/office/powerpoint/2010/main" val="1630259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5D88-E799-4541-A780-3D8A5BA4E9A7}"/>
              </a:ext>
            </a:extLst>
          </p:cNvPr>
          <p:cNvSpPr>
            <a:spLocks noGrp="1"/>
          </p:cNvSpPr>
          <p:nvPr>
            <p:ph type="title"/>
          </p:nvPr>
        </p:nvSpPr>
        <p:spPr/>
        <p:txBody>
          <a:bodyPr/>
          <a:lstStyle/>
          <a:p>
            <a:r>
              <a:rPr lang="en-GB" altLang="zh-HK" dirty="0">
                <a:ea typeface="新細明體" charset="-120"/>
              </a:rPr>
              <a:t>Electric potential energy</a:t>
            </a:r>
            <a:endParaRPr lang="en-HK" dirty="0"/>
          </a:p>
        </p:txBody>
      </p:sp>
      <p:sp>
        <p:nvSpPr>
          <p:cNvPr id="3" name="Content Placeholder 2">
            <a:extLst>
              <a:ext uri="{FF2B5EF4-FFF2-40B4-BE49-F238E27FC236}">
                <a16:creationId xmlns:a16="http://schemas.microsoft.com/office/drawing/2014/main" id="{117B4C88-E004-4266-97B5-81C97D933C00}"/>
              </a:ext>
            </a:extLst>
          </p:cNvPr>
          <p:cNvSpPr>
            <a:spLocks noGrp="1"/>
          </p:cNvSpPr>
          <p:nvPr>
            <p:ph idx="1"/>
          </p:nvPr>
        </p:nvSpPr>
        <p:spPr>
          <a:xfrm>
            <a:off x="838200" y="1825625"/>
            <a:ext cx="10515600" cy="4871266"/>
          </a:xfrm>
        </p:spPr>
        <p:txBody>
          <a:bodyPr>
            <a:normAutofit lnSpcReduction="10000"/>
          </a:bodyPr>
          <a:lstStyle/>
          <a:p>
            <a:r>
              <a:rPr lang="en-GB" altLang="zh-HK" sz="2800" dirty="0"/>
              <a:t>Suppose we have two charges that are very far apart (separation = infinity).  How much energy is needed to squeeze the two charges together? </a:t>
            </a:r>
            <a:endParaRPr lang="en-US" altLang="zh-HK" sz="2800" dirty="0"/>
          </a:p>
          <a:p>
            <a:r>
              <a:rPr lang="en-GB" altLang="zh-HK" sz="2800" dirty="0"/>
              <a:t>The energy is equal to the potential energy of the two-charge system</a:t>
            </a:r>
            <a:endParaRPr lang="en-US" altLang="zh-HK" sz="2800" dirty="0"/>
          </a:p>
          <a:p>
            <a:endParaRPr lang="en-HK" dirty="0"/>
          </a:p>
          <a:p>
            <a:endParaRPr lang="en-HK" dirty="0"/>
          </a:p>
          <a:p>
            <a:endParaRPr lang="en-HK" dirty="0"/>
          </a:p>
          <a:p>
            <a:endParaRPr lang="en-HK" dirty="0"/>
          </a:p>
          <a:p>
            <a:r>
              <a:rPr lang="en-GB" altLang="zh-HK" sz="2800" dirty="0"/>
              <a:t>The potential energy is negative when the charges are of opposite sign (attractive force). This means that energy input is required to separate the charges to infinity.</a:t>
            </a:r>
          </a:p>
          <a:p>
            <a:endParaRPr lang="en-HK"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41A0B9-1208-46F5-848A-EF6003285A99}"/>
                  </a:ext>
                </a:extLst>
              </p:cNvPr>
              <p:cNvSpPr txBox="1"/>
              <p:nvPr/>
            </p:nvSpPr>
            <p:spPr>
              <a:xfrm>
                <a:off x="4724747" y="3611028"/>
                <a:ext cx="2274725" cy="945195"/>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3600" b="0" i="1" smtClean="0">
                          <a:latin typeface="Cambria Math" panose="02040503050406030204" pitchFamily="18" charset="0"/>
                        </a:rPr>
                        <m:t>𝑈</m:t>
                      </m:r>
                      <m:r>
                        <a:rPr lang="en-HK" sz="3600" b="0" i="1" smtClean="0">
                          <a:latin typeface="Cambria Math" panose="02040503050406030204" pitchFamily="18" charset="0"/>
                        </a:rPr>
                        <m:t>=</m:t>
                      </m:r>
                      <m:r>
                        <a:rPr lang="en-HK" sz="3600" b="0" i="1" smtClean="0">
                          <a:latin typeface="Cambria Math" panose="02040503050406030204" pitchFamily="18" charset="0"/>
                        </a:rPr>
                        <m:t>𝑘</m:t>
                      </m:r>
                      <m:f>
                        <m:fPr>
                          <m:ctrlPr>
                            <a:rPr lang="en-HK" sz="3600" b="0" i="1" smtClean="0">
                              <a:latin typeface="Cambria Math" panose="02040503050406030204" pitchFamily="18" charset="0"/>
                            </a:rPr>
                          </m:ctrlPr>
                        </m:fPr>
                        <m:num>
                          <m:sSub>
                            <m:sSubPr>
                              <m:ctrlPr>
                                <a:rPr lang="en-HK" sz="3600" b="0" i="1" smtClean="0">
                                  <a:latin typeface="Cambria Math" panose="02040503050406030204" pitchFamily="18" charset="0"/>
                                </a:rPr>
                              </m:ctrlPr>
                            </m:sSubPr>
                            <m:e>
                              <m:r>
                                <a:rPr lang="en-HK" sz="3600" b="0" i="1" smtClean="0">
                                  <a:latin typeface="Cambria Math" panose="02040503050406030204" pitchFamily="18" charset="0"/>
                                </a:rPr>
                                <m:t>𝑞</m:t>
                              </m:r>
                            </m:e>
                            <m:sub>
                              <m:r>
                                <a:rPr lang="en-HK" sz="3600" b="0" i="1" smtClean="0">
                                  <a:latin typeface="Cambria Math" panose="02040503050406030204" pitchFamily="18" charset="0"/>
                                </a:rPr>
                                <m:t>1</m:t>
                              </m:r>
                            </m:sub>
                          </m:sSub>
                          <m:sSub>
                            <m:sSubPr>
                              <m:ctrlPr>
                                <a:rPr lang="en-HK" sz="3600" i="1">
                                  <a:latin typeface="Cambria Math" panose="02040503050406030204" pitchFamily="18" charset="0"/>
                                </a:rPr>
                              </m:ctrlPr>
                            </m:sSubPr>
                            <m:e>
                              <m:r>
                                <a:rPr lang="en-HK" sz="3600" i="1">
                                  <a:latin typeface="Cambria Math" panose="02040503050406030204" pitchFamily="18" charset="0"/>
                                </a:rPr>
                                <m:t>𝑞</m:t>
                              </m:r>
                            </m:e>
                            <m:sub>
                              <m:r>
                                <a:rPr lang="en-HK" sz="3600" b="0" i="1" smtClean="0">
                                  <a:latin typeface="Cambria Math" panose="02040503050406030204" pitchFamily="18" charset="0"/>
                                </a:rPr>
                                <m:t>2</m:t>
                              </m:r>
                            </m:sub>
                          </m:sSub>
                        </m:num>
                        <m:den>
                          <m:r>
                            <a:rPr lang="en-HK" sz="3600" b="0" i="1" smtClean="0">
                              <a:latin typeface="Cambria Math" panose="02040503050406030204" pitchFamily="18" charset="0"/>
                            </a:rPr>
                            <m:t>𝑟</m:t>
                          </m:r>
                        </m:den>
                      </m:f>
                    </m:oMath>
                  </m:oMathPara>
                </a14:m>
                <a:endParaRPr lang="en-HK" sz="3600" dirty="0"/>
              </a:p>
            </p:txBody>
          </p:sp>
        </mc:Choice>
        <mc:Fallback xmlns="">
          <p:sp>
            <p:nvSpPr>
              <p:cNvPr id="5" name="TextBox 4">
                <a:extLst>
                  <a:ext uri="{FF2B5EF4-FFF2-40B4-BE49-F238E27FC236}">
                    <a16:creationId xmlns:a16="http://schemas.microsoft.com/office/drawing/2014/main" id="{6441A0B9-1208-46F5-848A-EF6003285A99}"/>
                  </a:ext>
                </a:extLst>
              </p:cNvPr>
              <p:cNvSpPr txBox="1">
                <a:spLocks noRot="1" noChangeAspect="1" noMove="1" noResize="1" noEditPoints="1" noAdjustHandles="1" noChangeArrowheads="1" noChangeShapeType="1" noTextEdit="1"/>
              </p:cNvSpPr>
              <p:nvPr/>
            </p:nvSpPr>
            <p:spPr>
              <a:xfrm>
                <a:off x="4724747" y="3611028"/>
                <a:ext cx="2274725" cy="945195"/>
              </a:xfrm>
              <a:prstGeom prst="rect">
                <a:avLst/>
              </a:prstGeom>
              <a:blipFill>
                <a:blip r:embed="rId2"/>
                <a:stretch>
                  <a:fillRect/>
                </a:stretch>
              </a:blipFill>
              <a:ln w="25400">
                <a:solidFill>
                  <a:srgbClr val="C00000"/>
                </a:solidFill>
              </a:ln>
            </p:spPr>
            <p:txBody>
              <a:bodyPr/>
              <a:lstStyle/>
              <a:p>
                <a:r>
                  <a:rPr lang="en-HK">
                    <a:noFill/>
                  </a:rPr>
                  <a:t> </a:t>
                </a:r>
              </a:p>
            </p:txBody>
          </p:sp>
        </mc:Fallback>
      </mc:AlternateContent>
      <p:sp>
        <p:nvSpPr>
          <p:cNvPr id="6" name="Text Box 11">
            <a:extLst>
              <a:ext uri="{FF2B5EF4-FFF2-40B4-BE49-F238E27FC236}">
                <a16:creationId xmlns:a16="http://schemas.microsoft.com/office/drawing/2014/main" id="{9438D63A-1788-4F9B-A1B7-6A1B164F437F}"/>
              </a:ext>
            </a:extLst>
          </p:cNvPr>
          <p:cNvSpPr txBox="1">
            <a:spLocks noChangeArrowheads="1"/>
          </p:cNvSpPr>
          <p:nvPr/>
        </p:nvSpPr>
        <p:spPr bwMode="auto">
          <a:xfrm>
            <a:off x="1426174" y="4796253"/>
            <a:ext cx="5410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spcBef>
                <a:spcPct val="50000"/>
              </a:spcBef>
            </a:pPr>
            <a:r>
              <a:rPr lang="en-GB" altLang="zh-HK" sz="2400" dirty="0">
                <a:latin typeface="+mn-lt"/>
              </a:rPr>
              <a:t>The usual convention is U = 0 when r = </a:t>
            </a:r>
            <a:r>
              <a:rPr lang="en-GB" altLang="zh-HK" sz="2400" dirty="0">
                <a:latin typeface="+mn-lt"/>
                <a:sym typeface="Symbol" panose="05050102010706020507" pitchFamily="18" charset="2"/>
              </a:rPr>
              <a:t>.</a:t>
            </a:r>
            <a:endParaRPr lang="en-US" altLang="zh-HK" sz="2800" dirty="0">
              <a:latin typeface="+mn-lt"/>
            </a:endParaRPr>
          </a:p>
        </p:txBody>
      </p:sp>
    </p:spTree>
    <p:extLst>
      <p:ext uri="{BB962C8B-B14F-4D97-AF65-F5344CB8AC3E}">
        <p14:creationId xmlns:p14="http://schemas.microsoft.com/office/powerpoint/2010/main" val="513436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3FB9-8236-4C87-BAF0-E2618475ED72}"/>
              </a:ext>
            </a:extLst>
          </p:cNvPr>
          <p:cNvSpPr>
            <a:spLocks noGrp="1"/>
          </p:cNvSpPr>
          <p:nvPr>
            <p:ph type="title"/>
          </p:nvPr>
        </p:nvSpPr>
        <p:spPr/>
        <p:txBody>
          <a:bodyPr/>
          <a:lstStyle/>
          <a:p>
            <a:r>
              <a:rPr lang="en-GB" altLang="zh-HK" dirty="0">
                <a:ea typeface="新細明體" charset="-120"/>
              </a:rPr>
              <a:t>Electric potential</a:t>
            </a:r>
            <a:endParaRPr lang="en-HK" dirty="0"/>
          </a:p>
        </p:txBody>
      </p:sp>
      <p:sp>
        <p:nvSpPr>
          <p:cNvPr id="3" name="Content Placeholder 2">
            <a:extLst>
              <a:ext uri="{FF2B5EF4-FFF2-40B4-BE49-F238E27FC236}">
                <a16:creationId xmlns:a16="http://schemas.microsoft.com/office/drawing/2014/main" id="{A2FD56BF-A46C-4AF8-95F0-A2A919BC9D06}"/>
              </a:ext>
            </a:extLst>
          </p:cNvPr>
          <p:cNvSpPr>
            <a:spLocks noGrp="1"/>
          </p:cNvSpPr>
          <p:nvPr>
            <p:ph idx="1"/>
          </p:nvPr>
        </p:nvSpPr>
        <p:spPr>
          <a:xfrm>
            <a:off x="838200" y="1607910"/>
            <a:ext cx="8828314" cy="4784181"/>
          </a:xfrm>
        </p:spPr>
        <p:txBody>
          <a:bodyPr>
            <a:normAutofit/>
          </a:bodyPr>
          <a:lstStyle/>
          <a:p>
            <a:r>
              <a:rPr lang="en-GB" altLang="zh-HK" sz="2800" dirty="0"/>
              <a:t>The potential energy of a charged particle in an electric field depends on the magnitude of the charge. However, the </a:t>
            </a:r>
            <a:r>
              <a:rPr lang="en-GB" altLang="zh-HK" sz="2800" dirty="0">
                <a:solidFill>
                  <a:srgbClr val="C00000"/>
                </a:solidFill>
              </a:rPr>
              <a:t>potential energy </a:t>
            </a:r>
            <a:r>
              <a:rPr lang="en-GB" altLang="zh-HK" sz="2800" i="1" dirty="0">
                <a:solidFill>
                  <a:srgbClr val="C00000"/>
                </a:solidFill>
              </a:rPr>
              <a:t>per unit charge (Joule per </a:t>
            </a:r>
            <a:r>
              <a:rPr lang="en-GB" altLang="zh-HK" sz="2800" i="1" dirty="0" err="1">
                <a:solidFill>
                  <a:srgbClr val="C00000"/>
                </a:solidFill>
              </a:rPr>
              <a:t>Coulume</a:t>
            </a:r>
            <a:r>
              <a:rPr lang="en-GB" altLang="zh-HK" sz="2800" i="1" dirty="0">
                <a:solidFill>
                  <a:srgbClr val="C00000"/>
                </a:solidFill>
              </a:rPr>
              <a:t>)</a:t>
            </a:r>
            <a:r>
              <a:rPr lang="en-GB" altLang="zh-HK" sz="2800" dirty="0">
                <a:solidFill>
                  <a:srgbClr val="C00000"/>
                </a:solidFill>
              </a:rPr>
              <a:t> </a:t>
            </a:r>
            <a:r>
              <a:rPr lang="en-GB" altLang="zh-HK" sz="2800" dirty="0"/>
              <a:t>has a unique value at any point in an electric field. </a:t>
            </a:r>
          </a:p>
          <a:p>
            <a:r>
              <a:rPr lang="en-GB" altLang="zh-HK" sz="2800" dirty="0"/>
              <a:t>The potential energy per unit charge, which can be symbolized as </a:t>
            </a:r>
            <a:r>
              <a:rPr lang="en-GB" altLang="zh-HK" sz="2800" i="1" dirty="0"/>
              <a:t>U</a:t>
            </a:r>
            <a:r>
              <a:rPr lang="en-GB" altLang="zh-HK" sz="2800" dirty="0"/>
              <a:t>/</a:t>
            </a:r>
            <a:r>
              <a:rPr lang="en-GB" altLang="zh-HK" sz="2800" i="1" dirty="0"/>
              <a:t>q</a:t>
            </a:r>
            <a:r>
              <a:rPr lang="en-GB" altLang="zh-HK" sz="2800" dirty="0"/>
              <a:t>, is independent of the charge </a:t>
            </a:r>
            <a:r>
              <a:rPr lang="en-GB" altLang="zh-HK" sz="2800" i="1" dirty="0"/>
              <a:t>q</a:t>
            </a:r>
            <a:r>
              <a:rPr lang="en-GB" altLang="zh-HK" sz="2800" dirty="0"/>
              <a:t> of the particle we happen to use and is </a:t>
            </a:r>
            <a:r>
              <a:rPr lang="en-GB" altLang="zh-HK" sz="2800" dirty="0">
                <a:solidFill>
                  <a:srgbClr val="C00000"/>
                </a:solidFill>
              </a:rPr>
              <a:t>characteristic only of the electric field</a:t>
            </a:r>
            <a:r>
              <a:rPr lang="en-GB" altLang="zh-HK" sz="2800" dirty="0"/>
              <a:t> we are investigating. </a:t>
            </a:r>
          </a:p>
          <a:p>
            <a:r>
              <a:rPr lang="en-GB" altLang="zh-HK" sz="2800" dirty="0"/>
              <a:t>Electric potential equals to zero at a point does not necessarily mean that the electric field is also equal to zero at that point.</a:t>
            </a:r>
          </a:p>
          <a:p>
            <a:endParaRPr lang="en-HK"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8A301E-C337-4754-A306-9569C75AC431}"/>
                  </a:ext>
                </a:extLst>
              </p:cNvPr>
              <p:cNvSpPr txBox="1"/>
              <p:nvPr/>
            </p:nvSpPr>
            <p:spPr>
              <a:xfrm>
                <a:off x="10019441" y="1760920"/>
                <a:ext cx="1452001" cy="1130438"/>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3600" b="0" i="1" smtClean="0">
                          <a:latin typeface="Cambria Math" panose="02040503050406030204" pitchFamily="18" charset="0"/>
                        </a:rPr>
                        <m:t>𝑉</m:t>
                      </m:r>
                      <m:r>
                        <a:rPr lang="en-HK" sz="3600" b="0" i="1" smtClean="0">
                          <a:latin typeface="Cambria Math" panose="02040503050406030204" pitchFamily="18" charset="0"/>
                        </a:rPr>
                        <m:t>=</m:t>
                      </m:r>
                      <m:f>
                        <m:fPr>
                          <m:ctrlPr>
                            <a:rPr lang="en-HK" sz="3600" b="0" i="1" smtClean="0">
                              <a:latin typeface="Cambria Math" panose="02040503050406030204" pitchFamily="18" charset="0"/>
                            </a:rPr>
                          </m:ctrlPr>
                        </m:fPr>
                        <m:num>
                          <m:r>
                            <a:rPr lang="en-HK" sz="3600" b="0" i="1" smtClean="0">
                              <a:latin typeface="Cambria Math" panose="02040503050406030204" pitchFamily="18" charset="0"/>
                            </a:rPr>
                            <m:t>𝑈</m:t>
                          </m:r>
                        </m:num>
                        <m:den>
                          <m:sSub>
                            <m:sSubPr>
                              <m:ctrlPr>
                                <a:rPr lang="en-HK" sz="3600" i="1">
                                  <a:latin typeface="Cambria Math" panose="02040503050406030204" pitchFamily="18" charset="0"/>
                                </a:rPr>
                              </m:ctrlPr>
                            </m:sSubPr>
                            <m:e>
                              <m:r>
                                <a:rPr lang="en-HK" sz="3600" i="1">
                                  <a:latin typeface="Cambria Math" panose="02040503050406030204" pitchFamily="18" charset="0"/>
                                </a:rPr>
                                <m:t>𝑞</m:t>
                              </m:r>
                            </m:e>
                            <m:sub>
                              <m:r>
                                <a:rPr lang="en-HK" sz="3600" i="1">
                                  <a:latin typeface="Cambria Math" panose="02040503050406030204" pitchFamily="18" charset="0"/>
                                </a:rPr>
                                <m:t>1</m:t>
                              </m:r>
                            </m:sub>
                          </m:sSub>
                        </m:den>
                      </m:f>
                    </m:oMath>
                  </m:oMathPara>
                </a14:m>
                <a:endParaRPr lang="en-HK" sz="3600" dirty="0"/>
              </a:p>
            </p:txBody>
          </p:sp>
        </mc:Choice>
        <mc:Fallback xmlns="">
          <p:sp>
            <p:nvSpPr>
              <p:cNvPr id="4" name="TextBox 3">
                <a:extLst>
                  <a:ext uri="{FF2B5EF4-FFF2-40B4-BE49-F238E27FC236}">
                    <a16:creationId xmlns:a16="http://schemas.microsoft.com/office/drawing/2014/main" id="{1A8A301E-C337-4754-A306-9569C75AC431}"/>
                  </a:ext>
                </a:extLst>
              </p:cNvPr>
              <p:cNvSpPr txBox="1">
                <a:spLocks noRot="1" noChangeAspect="1" noMove="1" noResize="1" noEditPoints="1" noAdjustHandles="1" noChangeArrowheads="1" noChangeShapeType="1" noTextEdit="1"/>
              </p:cNvSpPr>
              <p:nvPr/>
            </p:nvSpPr>
            <p:spPr>
              <a:xfrm>
                <a:off x="10019441" y="1760920"/>
                <a:ext cx="1452001" cy="1130438"/>
              </a:xfrm>
              <a:prstGeom prst="rect">
                <a:avLst/>
              </a:prstGeom>
              <a:blipFill>
                <a:blip r:embed="rId2"/>
                <a:stretch>
                  <a:fillRect/>
                </a:stretch>
              </a:blipFill>
              <a:ln w="25400">
                <a:solidFill>
                  <a:srgbClr val="C00000"/>
                </a:solidFill>
              </a:ln>
            </p:spPr>
            <p:txBody>
              <a:bodyPr/>
              <a:lstStyle/>
              <a:p>
                <a:r>
                  <a:rPr lang="en-HK">
                    <a:noFill/>
                  </a:rPr>
                  <a:t> </a:t>
                </a:r>
              </a:p>
            </p:txBody>
          </p:sp>
        </mc:Fallback>
      </mc:AlternateContent>
    </p:spTree>
    <p:extLst>
      <p:ext uri="{BB962C8B-B14F-4D97-AF65-F5344CB8AC3E}">
        <p14:creationId xmlns:p14="http://schemas.microsoft.com/office/powerpoint/2010/main" val="281719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73589-57CF-4A1C-A900-97A3373235DB}"/>
              </a:ext>
            </a:extLst>
          </p:cNvPr>
          <p:cNvSpPr>
            <a:spLocks noGrp="1"/>
          </p:cNvSpPr>
          <p:nvPr>
            <p:ph type="title"/>
          </p:nvPr>
        </p:nvSpPr>
        <p:spPr/>
        <p:txBody>
          <a:bodyPr/>
          <a:lstStyle/>
          <a:p>
            <a:r>
              <a:rPr lang="en-GB" altLang="zh-HK" sz="4400" dirty="0">
                <a:ea typeface="新細明體" charset="-120"/>
              </a:rPr>
              <a:t>Equipotential Surfaces</a:t>
            </a:r>
            <a:endParaRPr lang="en-HK" dirty="0"/>
          </a:p>
        </p:txBody>
      </p:sp>
      <p:sp>
        <p:nvSpPr>
          <p:cNvPr id="3" name="Content Placeholder 2">
            <a:extLst>
              <a:ext uri="{FF2B5EF4-FFF2-40B4-BE49-F238E27FC236}">
                <a16:creationId xmlns:a16="http://schemas.microsoft.com/office/drawing/2014/main" id="{A13DE1D8-4FE9-4165-8A3B-A6397C84F3A8}"/>
              </a:ext>
            </a:extLst>
          </p:cNvPr>
          <p:cNvSpPr>
            <a:spLocks noGrp="1"/>
          </p:cNvSpPr>
          <p:nvPr>
            <p:ph idx="1"/>
          </p:nvPr>
        </p:nvSpPr>
        <p:spPr>
          <a:xfrm>
            <a:off x="838200" y="1825625"/>
            <a:ext cx="10515600" cy="1527175"/>
          </a:xfrm>
        </p:spPr>
        <p:txBody>
          <a:bodyPr/>
          <a:lstStyle/>
          <a:p>
            <a:r>
              <a:rPr lang="en-GB" altLang="zh-HK" sz="2800" dirty="0"/>
              <a:t>For a uniform electric field, the field lines are evenly spaced and parallel. The equipotential surfaces are perpendicular to the field lines.</a:t>
            </a:r>
          </a:p>
          <a:p>
            <a:endParaRPr lang="en-HK" dirty="0"/>
          </a:p>
        </p:txBody>
      </p:sp>
      <p:sp>
        <p:nvSpPr>
          <p:cNvPr id="4" name="Text Box 9">
            <a:extLst>
              <a:ext uri="{FF2B5EF4-FFF2-40B4-BE49-F238E27FC236}">
                <a16:creationId xmlns:a16="http://schemas.microsoft.com/office/drawing/2014/main" id="{B9D1022D-9012-4B07-ACD5-B6847623157A}"/>
              </a:ext>
            </a:extLst>
          </p:cNvPr>
          <p:cNvSpPr txBox="1">
            <a:spLocks noChangeArrowheads="1"/>
          </p:cNvSpPr>
          <p:nvPr/>
        </p:nvSpPr>
        <p:spPr bwMode="auto">
          <a:xfrm>
            <a:off x="513806" y="3257006"/>
            <a:ext cx="4572000" cy="2862322"/>
          </a:xfrm>
          <a:prstGeom prst="rect">
            <a:avLst/>
          </a:prstGeom>
          <a:solidFill>
            <a:schemeClr val="accent2">
              <a:lumMod val="20000"/>
              <a:lumOff val="80000"/>
            </a:schemeClr>
          </a:solidFill>
          <a:ln>
            <a:noFill/>
          </a:ln>
          <a:effectLst/>
        </p:spPr>
        <p:txBody>
          <a:bodyPr>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hangingPunct="1">
              <a:spcBef>
                <a:spcPct val="50000"/>
              </a:spcBef>
            </a:pPr>
            <a:r>
              <a:rPr lang="en-GB" altLang="zh-HK" sz="2000" dirty="0">
                <a:latin typeface="+mn-lt"/>
              </a:rPr>
              <a:t>In fact, equipotential surfaces are always perpendicular to electric field lines and thus to </a:t>
            </a:r>
            <a:r>
              <a:rPr lang="en-GB" altLang="zh-HK" sz="2000" b="1" dirty="0">
                <a:latin typeface="+mn-lt"/>
              </a:rPr>
              <a:t>E</a:t>
            </a:r>
            <a:r>
              <a:rPr lang="en-GB" altLang="zh-HK" sz="2000" dirty="0">
                <a:latin typeface="+mn-lt"/>
              </a:rPr>
              <a:t>, which is always tangent to these lines. If </a:t>
            </a:r>
            <a:r>
              <a:rPr lang="en-GB" altLang="zh-HK" sz="2000" b="1" dirty="0">
                <a:latin typeface="+mn-lt"/>
              </a:rPr>
              <a:t>E</a:t>
            </a:r>
            <a:r>
              <a:rPr lang="en-GB" altLang="zh-HK" sz="2000" dirty="0">
                <a:latin typeface="+mn-lt"/>
              </a:rPr>
              <a:t> were </a:t>
            </a:r>
            <a:r>
              <a:rPr lang="en-GB" altLang="zh-HK" sz="2000" i="1" dirty="0">
                <a:latin typeface="+mn-lt"/>
              </a:rPr>
              <a:t>not</a:t>
            </a:r>
            <a:r>
              <a:rPr lang="en-GB" altLang="zh-HK" sz="2000" dirty="0">
                <a:latin typeface="+mn-lt"/>
              </a:rPr>
              <a:t> perpendicular to an equipotential surface, it would have a component lying along that surface. This component would then do work on a charged particle as it moved along the surface.</a:t>
            </a:r>
          </a:p>
        </p:txBody>
      </p:sp>
      <p:pic>
        <p:nvPicPr>
          <p:cNvPr id="5" name="Picture 5" descr="F25_03">
            <a:extLst>
              <a:ext uri="{FF2B5EF4-FFF2-40B4-BE49-F238E27FC236}">
                <a16:creationId xmlns:a16="http://schemas.microsoft.com/office/drawing/2014/main" id="{C1A86170-FEA1-4832-BB4B-9F25416E1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0128"/>
          <a:stretch>
            <a:fillRect/>
          </a:stretch>
        </p:blipFill>
        <p:spPr bwMode="auto">
          <a:xfrm>
            <a:off x="5343839" y="2823611"/>
            <a:ext cx="3225753" cy="342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F25_03">
            <a:extLst>
              <a:ext uri="{FF2B5EF4-FFF2-40B4-BE49-F238E27FC236}">
                <a16:creationId xmlns:a16="http://schemas.microsoft.com/office/drawing/2014/main" id="{0E6F2857-7136-4B61-AC8B-E3911F007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319" b="36588"/>
          <a:stretch>
            <a:fillRect/>
          </a:stretch>
        </p:blipFill>
        <p:spPr bwMode="auto">
          <a:xfrm>
            <a:off x="8841048" y="3179984"/>
            <a:ext cx="2913019" cy="311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930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CE65-0B22-4A28-8991-9AEE8E32AE36}"/>
              </a:ext>
            </a:extLst>
          </p:cNvPr>
          <p:cNvSpPr>
            <a:spLocks noGrp="1"/>
          </p:cNvSpPr>
          <p:nvPr>
            <p:ph type="title"/>
          </p:nvPr>
        </p:nvSpPr>
        <p:spPr/>
        <p:txBody>
          <a:bodyPr/>
          <a:lstStyle/>
          <a:p>
            <a:r>
              <a:rPr lang="en-HK" dirty="0"/>
              <a:t>What is the attractive force between the paper and the comb?</a:t>
            </a:r>
          </a:p>
        </p:txBody>
      </p:sp>
      <p:sp>
        <p:nvSpPr>
          <p:cNvPr id="3" name="Content Placeholder 2">
            <a:extLst>
              <a:ext uri="{FF2B5EF4-FFF2-40B4-BE49-F238E27FC236}">
                <a16:creationId xmlns:a16="http://schemas.microsoft.com/office/drawing/2014/main" id="{6E97A537-4CC1-44B6-94E1-55A8A41A5EC0}"/>
              </a:ext>
            </a:extLst>
          </p:cNvPr>
          <p:cNvSpPr>
            <a:spLocks noGrp="1"/>
          </p:cNvSpPr>
          <p:nvPr>
            <p:ph idx="1"/>
          </p:nvPr>
        </p:nvSpPr>
        <p:spPr>
          <a:xfrm>
            <a:off x="838200" y="1825625"/>
            <a:ext cx="6224451" cy="4351338"/>
          </a:xfrm>
        </p:spPr>
        <p:txBody>
          <a:bodyPr/>
          <a:lstStyle/>
          <a:p>
            <a:pPr marL="0" indent="0" eaLnBrk="1" hangingPunct="1">
              <a:spcBef>
                <a:spcPct val="50000"/>
              </a:spcBef>
              <a:buNone/>
            </a:pPr>
            <a:r>
              <a:rPr lang="en-GB" altLang="zh-HK" sz="2800" dirty="0"/>
              <a:t>Static cling:</a:t>
            </a:r>
          </a:p>
          <a:p>
            <a:pPr marL="342900" indent="-342900" eaLnBrk="1" hangingPunct="1">
              <a:spcBef>
                <a:spcPct val="50000"/>
              </a:spcBef>
              <a:buFont typeface="Arial" panose="020B0604020202020204" pitchFamily="34" charset="0"/>
              <a:buChar char="•"/>
            </a:pPr>
            <a:r>
              <a:rPr lang="en-GB" altLang="zh-HK" sz="2800" dirty="0"/>
              <a:t>An electrical phenomenon in dry weather</a:t>
            </a:r>
          </a:p>
          <a:p>
            <a:pPr marL="342900" indent="-342900" eaLnBrk="1" hangingPunct="1">
              <a:spcBef>
                <a:spcPct val="50000"/>
              </a:spcBef>
              <a:buFont typeface="Arial" panose="020B0604020202020204" pitchFamily="34" charset="0"/>
              <a:buChar char="•"/>
            </a:pPr>
            <a:r>
              <a:rPr lang="en-GB" altLang="zh-HK" dirty="0"/>
              <a:t>S</a:t>
            </a:r>
            <a:r>
              <a:rPr lang="en-GB" altLang="zh-HK" sz="2800" dirty="0"/>
              <a:t>mall pieces of paper stick to one another and to the plastic comb</a:t>
            </a:r>
          </a:p>
          <a:p>
            <a:pPr marL="342900" indent="-342900" eaLnBrk="1" hangingPunct="1">
              <a:spcBef>
                <a:spcPct val="50000"/>
              </a:spcBef>
              <a:buFont typeface="Arial" panose="020B0604020202020204" pitchFamily="34" charset="0"/>
              <a:buChar char="•"/>
            </a:pPr>
            <a:r>
              <a:rPr lang="en-GB" altLang="zh-HK" dirty="0"/>
              <a:t>Y</a:t>
            </a:r>
            <a:r>
              <a:rPr lang="en-GB" altLang="zh-HK" sz="2800" dirty="0"/>
              <a:t>our clothing to stick to your body.</a:t>
            </a:r>
          </a:p>
          <a:p>
            <a:endParaRPr lang="en-HK" dirty="0"/>
          </a:p>
        </p:txBody>
      </p:sp>
      <p:pic>
        <p:nvPicPr>
          <p:cNvPr id="4" name="Picture 6" descr="f22_01">
            <a:extLst>
              <a:ext uri="{FF2B5EF4-FFF2-40B4-BE49-F238E27FC236}">
                <a16:creationId xmlns:a16="http://schemas.microsoft.com/office/drawing/2014/main" id="{CAB32C6E-AE47-477A-84E9-132762B36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722" y="2426519"/>
            <a:ext cx="4001078" cy="3079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5049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4F24-DC6E-4450-A628-18C2B114395D}"/>
              </a:ext>
            </a:extLst>
          </p:cNvPr>
          <p:cNvSpPr>
            <a:spLocks noGrp="1"/>
          </p:cNvSpPr>
          <p:nvPr>
            <p:ph type="title"/>
          </p:nvPr>
        </p:nvSpPr>
        <p:spPr/>
        <p:txBody>
          <a:bodyPr/>
          <a:lstStyle/>
          <a:p>
            <a:r>
              <a:rPr lang="en-HK" dirty="0"/>
              <a:t>Electric field in a conductor</a:t>
            </a:r>
          </a:p>
        </p:txBody>
      </p:sp>
      <p:sp>
        <p:nvSpPr>
          <p:cNvPr id="3" name="Content Placeholder 2">
            <a:extLst>
              <a:ext uri="{FF2B5EF4-FFF2-40B4-BE49-F238E27FC236}">
                <a16:creationId xmlns:a16="http://schemas.microsoft.com/office/drawing/2014/main" id="{3390EE2B-7AED-45EC-B65F-E0591E091A1F}"/>
              </a:ext>
            </a:extLst>
          </p:cNvPr>
          <p:cNvSpPr>
            <a:spLocks noGrp="1"/>
          </p:cNvSpPr>
          <p:nvPr>
            <p:ph idx="1"/>
          </p:nvPr>
        </p:nvSpPr>
        <p:spPr>
          <a:xfrm>
            <a:off x="838200" y="1825625"/>
            <a:ext cx="5845404" cy="4351338"/>
          </a:xfrm>
        </p:spPr>
        <p:txBody>
          <a:bodyPr/>
          <a:lstStyle/>
          <a:p>
            <a:r>
              <a:rPr lang="en-US" dirty="0"/>
              <a:t>An uncharged conductor is suspended in an external electric field. The free electrons in the conductor distribute themselves on the surface as shown, so as to </a:t>
            </a:r>
            <a:r>
              <a:rPr lang="en-US" dirty="0">
                <a:solidFill>
                  <a:srgbClr val="C00000"/>
                </a:solidFill>
              </a:rPr>
              <a:t>reduce the net electric field inside the conductor to zero </a:t>
            </a:r>
            <a:r>
              <a:rPr lang="en-US" dirty="0"/>
              <a:t>and make the net field at the surface perpendicular to the surface.</a:t>
            </a:r>
            <a:endParaRPr lang="en-HK" dirty="0"/>
          </a:p>
        </p:txBody>
      </p:sp>
      <p:pic>
        <p:nvPicPr>
          <p:cNvPr id="5" name="Picture 4">
            <a:extLst>
              <a:ext uri="{FF2B5EF4-FFF2-40B4-BE49-F238E27FC236}">
                <a16:creationId xmlns:a16="http://schemas.microsoft.com/office/drawing/2014/main" id="{2DD9D642-296E-4B41-84E9-A6F8568DCAA2}"/>
              </a:ext>
            </a:extLst>
          </p:cNvPr>
          <p:cNvPicPr>
            <a:picLocks noChangeAspect="1"/>
          </p:cNvPicPr>
          <p:nvPr/>
        </p:nvPicPr>
        <p:blipFill>
          <a:blip r:embed="rId2"/>
          <a:stretch>
            <a:fillRect/>
          </a:stretch>
        </p:blipFill>
        <p:spPr>
          <a:xfrm>
            <a:off x="6848666" y="1825625"/>
            <a:ext cx="4697506" cy="4446494"/>
          </a:xfrm>
          <a:prstGeom prst="rect">
            <a:avLst/>
          </a:prstGeom>
        </p:spPr>
      </p:pic>
      <p:sp>
        <p:nvSpPr>
          <p:cNvPr id="7" name="TextBox 6">
            <a:extLst>
              <a:ext uri="{FF2B5EF4-FFF2-40B4-BE49-F238E27FC236}">
                <a16:creationId xmlns:a16="http://schemas.microsoft.com/office/drawing/2014/main" id="{37AF55DB-EFB3-4FFB-96EA-0282D16AEBCA}"/>
              </a:ext>
            </a:extLst>
          </p:cNvPr>
          <p:cNvSpPr txBox="1"/>
          <p:nvPr/>
        </p:nvSpPr>
        <p:spPr>
          <a:xfrm>
            <a:off x="0" y="6211669"/>
            <a:ext cx="4913333" cy="646331"/>
          </a:xfrm>
          <a:prstGeom prst="rect">
            <a:avLst/>
          </a:prstGeom>
          <a:noFill/>
        </p:spPr>
        <p:txBody>
          <a:bodyPr wrap="none" rtlCol="0">
            <a:spAutoFit/>
          </a:bodyPr>
          <a:lstStyle/>
          <a:p>
            <a:r>
              <a:rPr lang="en-HK" dirty="0">
                <a:hlinkClick r:id="rId3"/>
              </a:rPr>
              <a:t>https://www.youtube.com/watch?v=pjw5gbkRTaY</a:t>
            </a:r>
            <a:endParaRPr lang="en-HK" dirty="0"/>
          </a:p>
          <a:p>
            <a:r>
              <a:rPr lang="en-HK" dirty="0">
                <a:hlinkClick r:id="rId4"/>
              </a:rPr>
              <a:t>https://www.youtube.com/watch?v=m37z5R2rJ5E</a:t>
            </a:r>
            <a:endParaRPr lang="en-HK" dirty="0"/>
          </a:p>
        </p:txBody>
      </p:sp>
    </p:spTree>
    <p:extLst>
      <p:ext uri="{BB962C8B-B14F-4D97-AF65-F5344CB8AC3E}">
        <p14:creationId xmlns:p14="http://schemas.microsoft.com/office/powerpoint/2010/main" val="3375018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C410A-47A3-4448-BDB5-5B62DFDD7398}"/>
              </a:ext>
            </a:extLst>
          </p:cNvPr>
          <p:cNvSpPr>
            <a:spLocks noGrp="1"/>
          </p:cNvSpPr>
          <p:nvPr>
            <p:ph type="title"/>
          </p:nvPr>
        </p:nvSpPr>
        <p:spPr/>
        <p:txBody>
          <a:bodyPr/>
          <a:lstStyle/>
          <a:p>
            <a:r>
              <a:rPr lang="en-HK" dirty="0"/>
              <a:t>Charging by cloud</a:t>
            </a:r>
          </a:p>
        </p:txBody>
      </p:sp>
      <p:sp>
        <p:nvSpPr>
          <p:cNvPr id="3" name="Content Placeholder 2">
            <a:extLst>
              <a:ext uri="{FF2B5EF4-FFF2-40B4-BE49-F238E27FC236}">
                <a16:creationId xmlns:a16="http://schemas.microsoft.com/office/drawing/2014/main" id="{CFDBAC19-B596-4C09-BBC8-3BB2C4094A0E}"/>
              </a:ext>
            </a:extLst>
          </p:cNvPr>
          <p:cNvSpPr>
            <a:spLocks noGrp="1"/>
          </p:cNvSpPr>
          <p:nvPr>
            <p:ph idx="1"/>
          </p:nvPr>
        </p:nvSpPr>
        <p:spPr>
          <a:xfrm>
            <a:off x="838200" y="1825625"/>
            <a:ext cx="7958999" cy="4351338"/>
          </a:xfrm>
        </p:spPr>
        <p:txBody>
          <a:bodyPr/>
          <a:lstStyle/>
          <a:p>
            <a:r>
              <a:rPr lang="en-GB" altLang="zh-HK" dirty="0"/>
              <a:t>The woman was standing on a platform that was connected to the mountainside, she was at about the same potential as the mountainside. Overhead, a highly charged cloud system had moved in and created a strong electric field around her and the mountainside, with </a:t>
            </a:r>
            <a:r>
              <a:rPr lang="en-GB" altLang="zh-HK" b="1" dirty="0"/>
              <a:t>E</a:t>
            </a:r>
            <a:r>
              <a:rPr lang="en-GB" altLang="zh-HK" dirty="0"/>
              <a:t> pointing outward from her and the mountain. Electrostatic forces due to this field drove some of the conduction electrons in the woman downward through her body, leaving strands of her hair positively charged. </a:t>
            </a:r>
          </a:p>
        </p:txBody>
      </p:sp>
      <p:pic>
        <p:nvPicPr>
          <p:cNvPr id="4" name="Picture 7" descr="f25_04">
            <a:extLst>
              <a:ext uri="{FF2B5EF4-FFF2-40B4-BE49-F238E27FC236}">
                <a16:creationId xmlns:a16="http://schemas.microsoft.com/office/drawing/2014/main" id="{ABD7D086-F986-4365-B919-795126FC4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7199" y="1825625"/>
            <a:ext cx="33004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4DC604AF-467B-4C2E-A134-043A002591D3}"/>
              </a:ext>
            </a:extLst>
          </p:cNvPr>
          <p:cNvSpPr/>
          <p:nvPr/>
        </p:nvSpPr>
        <p:spPr>
          <a:xfrm>
            <a:off x="0" y="6169709"/>
            <a:ext cx="5983014" cy="646331"/>
          </a:xfrm>
          <a:prstGeom prst="rect">
            <a:avLst/>
          </a:prstGeom>
        </p:spPr>
        <p:txBody>
          <a:bodyPr wrap="square">
            <a:spAutoFit/>
          </a:bodyPr>
          <a:lstStyle/>
          <a:p>
            <a:r>
              <a:rPr lang="en-US" dirty="0">
                <a:hlinkClick r:id="rId3"/>
              </a:rPr>
              <a:t>https://www.youtube.com/watch?v=vn5mDA1GNh8</a:t>
            </a:r>
            <a:endParaRPr lang="en-US" dirty="0"/>
          </a:p>
          <a:p>
            <a:r>
              <a:rPr lang="en-US" dirty="0">
                <a:hlinkClick r:id="rId4"/>
              </a:rPr>
              <a:t>https://www.youtube.com/watch?v=jZEFuCxD7BE</a:t>
            </a:r>
            <a:endParaRPr lang="en-US" dirty="0"/>
          </a:p>
        </p:txBody>
      </p:sp>
    </p:spTree>
    <p:extLst>
      <p:ext uri="{BB962C8B-B14F-4D97-AF65-F5344CB8AC3E}">
        <p14:creationId xmlns:p14="http://schemas.microsoft.com/office/powerpoint/2010/main" val="308382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F23-1EA5-4260-9E6B-F5CD405E53A2}"/>
              </a:ext>
            </a:extLst>
          </p:cNvPr>
          <p:cNvSpPr>
            <a:spLocks noGrp="1"/>
          </p:cNvSpPr>
          <p:nvPr>
            <p:ph type="title"/>
          </p:nvPr>
        </p:nvSpPr>
        <p:spPr/>
        <p:txBody>
          <a:bodyPr/>
          <a:lstStyle/>
          <a:p>
            <a:r>
              <a:rPr lang="en-GB" altLang="zh-HK" dirty="0">
                <a:ea typeface="新細明體" charset="-120"/>
              </a:rPr>
              <a:t>Ink-jet printing</a:t>
            </a:r>
            <a:endParaRPr lang="en-HK" dirty="0"/>
          </a:p>
        </p:txBody>
      </p:sp>
      <p:sp>
        <p:nvSpPr>
          <p:cNvPr id="4" name="Text Box 6">
            <a:extLst>
              <a:ext uri="{FF2B5EF4-FFF2-40B4-BE49-F238E27FC236}">
                <a16:creationId xmlns:a16="http://schemas.microsoft.com/office/drawing/2014/main" id="{4216566C-0CAE-4D25-AC52-A85F03407CE6}"/>
              </a:ext>
            </a:extLst>
          </p:cNvPr>
          <p:cNvSpPr txBox="1">
            <a:spLocks noGrp="1" noChangeArrowheads="1"/>
          </p:cNvSpPr>
          <p:nvPr>
            <p:ph idx="1"/>
          </p:nvPr>
        </p:nvSpPr>
        <p:spPr bwMode="auto">
          <a:xfrm>
            <a:off x="838200" y="1825625"/>
            <a:ext cx="538842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hangingPunct="1">
              <a:spcBef>
                <a:spcPct val="50000"/>
              </a:spcBef>
            </a:pPr>
            <a:r>
              <a:rPr lang="en-GB" altLang="zh-HK" sz="2400" dirty="0">
                <a:latin typeface="+mn-lt"/>
              </a:rPr>
              <a:t>The essential features of an ink-jet printer. Drops are shot out from generator </a:t>
            </a:r>
            <a:r>
              <a:rPr lang="en-GB" altLang="zh-HK" sz="2400" i="1" dirty="0">
                <a:latin typeface="+mn-lt"/>
              </a:rPr>
              <a:t>G</a:t>
            </a:r>
            <a:r>
              <a:rPr lang="en-GB" altLang="zh-HK" sz="2400" dirty="0">
                <a:latin typeface="+mn-lt"/>
              </a:rPr>
              <a:t> and receive a charge in charging unit </a:t>
            </a:r>
            <a:r>
              <a:rPr lang="en-GB" altLang="zh-HK" sz="2400" i="1" dirty="0">
                <a:latin typeface="+mn-lt"/>
              </a:rPr>
              <a:t>C</a:t>
            </a:r>
            <a:r>
              <a:rPr lang="en-GB" altLang="zh-HK" sz="2400" dirty="0">
                <a:latin typeface="+mn-lt"/>
              </a:rPr>
              <a:t>. An input signal from a computer controls the charge given to each drop and thus the effect of field </a:t>
            </a:r>
            <a:r>
              <a:rPr lang="en-GB" altLang="zh-HK" sz="2400" b="1" dirty="0">
                <a:latin typeface="+mn-lt"/>
              </a:rPr>
              <a:t>E</a:t>
            </a:r>
            <a:r>
              <a:rPr lang="en-GB" altLang="zh-HK" sz="2400" dirty="0">
                <a:latin typeface="+mn-lt"/>
              </a:rPr>
              <a:t> on the drop and the position on the paper at which the drop lands. About 100 tiny drops are needed to form a single character.</a:t>
            </a:r>
          </a:p>
        </p:txBody>
      </p:sp>
      <p:pic>
        <p:nvPicPr>
          <p:cNvPr id="5" name="Picture 5" descr="F23_14">
            <a:extLst>
              <a:ext uri="{FF2B5EF4-FFF2-40B4-BE49-F238E27FC236}">
                <a16:creationId xmlns:a16="http://schemas.microsoft.com/office/drawing/2014/main" id="{1CE04E8D-6088-4A8E-8D29-55170662C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813" y="1825625"/>
            <a:ext cx="4344987" cy="3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C38D978-96D7-4C56-9638-473D1EB4ED18}"/>
              </a:ext>
            </a:extLst>
          </p:cNvPr>
          <p:cNvSpPr/>
          <p:nvPr/>
        </p:nvSpPr>
        <p:spPr>
          <a:xfrm>
            <a:off x="8078055" y="1296491"/>
            <a:ext cx="2029979" cy="461665"/>
          </a:xfrm>
          <a:prstGeom prst="rect">
            <a:avLst/>
          </a:prstGeom>
        </p:spPr>
        <p:txBody>
          <a:bodyPr wrap="none">
            <a:spAutoFit/>
          </a:bodyPr>
          <a:lstStyle/>
          <a:p>
            <a:r>
              <a:rPr lang="en-GB" altLang="zh-HK" sz="2400" dirty="0">
                <a:solidFill>
                  <a:srgbClr val="C00000"/>
                </a:solidFill>
                <a:ea typeface="新細明體" charset="-120"/>
              </a:rPr>
              <a:t>Ink-jet Printing</a:t>
            </a:r>
            <a:endParaRPr lang="en-US" sz="2400" dirty="0">
              <a:solidFill>
                <a:srgbClr val="C00000"/>
              </a:solidFill>
            </a:endParaRPr>
          </a:p>
        </p:txBody>
      </p:sp>
    </p:spTree>
    <p:extLst>
      <p:ext uri="{BB962C8B-B14F-4D97-AF65-F5344CB8AC3E}">
        <p14:creationId xmlns:p14="http://schemas.microsoft.com/office/powerpoint/2010/main" val="3419715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90199-9EA3-4B4C-A918-CA0845D3CFD2}"/>
              </a:ext>
            </a:extLst>
          </p:cNvPr>
          <p:cNvSpPr>
            <a:spLocks noGrp="1"/>
          </p:cNvSpPr>
          <p:nvPr>
            <p:ph type="title"/>
          </p:nvPr>
        </p:nvSpPr>
        <p:spPr/>
        <p:txBody>
          <a:bodyPr/>
          <a:lstStyle/>
          <a:p>
            <a:r>
              <a:rPr lang="en-HK" dirty="0"/>
              <a:t>Laser printing</a:t>
            </a:r>
          </a:p>
        </p:txBody>
      </p:sp>
      <p:sp>
        <p:nvSpPr>
          <p:cNvPr id="3" name="Content Placeholder 2">
            <a:extLst>
              <a:ext uri="{FF2B5EF4-FFF2-40B4-BE49-F238E27FC236}">
                <a16:creationId xmlns:a16="http://schemas.microsoft.com/office/drawing/2014/main" id="{0FE3876D-4F59-4D6F-8807-A5E9EAA53EC8}"/>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96718C03-3A4B-42FB-9CBC-AB6098025183}"/>
              </a:ext>
            </a:extLst>
          </p:cNvPr>
          <p:cNvPicPr>
            <a:picLocks noChangeAspect="1"/>
          </p:cNvPicPr>
          <p:nvPr/>
        </p:nvPicPr>
        <p:blipFill>
          <a:blip r:embed="rId2"/>
          <a:stretch>
            <a:fillRect/>
          </a:stretch>
        </p:blipFill>
        <p:spPr>
          <a:xfrm>
            <a:off x="373828" y="1690688"/>
            <a:ext cx="11444343" cy="4265407"/>
          </a:xfrm>
          <a:prstGeom prst="rect">
            <a:avLst/>
          </a:prstGeom>
        </p:spPr>
      </p:pic>
    </p:spTree>
    <p:extLst>
      <p:ext uri="{BB962C8B-B14F-4D97-AF65-F5344CB8AC3E}">
        <p14:creationId xmlns:p14="http://schemas.microsoft.com/office/powerpoint/2010/main" val="3459976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A08B2-A72D-4749-8C7D-4499CF75154C}"/>
              </a:ext>
            </a:extLst>
          </p:cNvPr>
          <p:cNvSpPr>
            <a:spLocks noGrp="1"/>
          </p:cNvSpPr>
          <p:nvPr>
            <p:ph type="title"/>
          </p:nvPr>
        </p:nvSpPr>
        <p:spPr/>
        <p:txBody>
          <a:bodyPr/>
          <a:lstStyle/>
          <a:p>
            <a:r>
              <a:rPr lang="en-GB" altLang="zh-HK" dirty="0">
                <a:ea typeface="新細明體" charset="-120"/>
              </a:rPr>
              <a:t>Capacitors</a:t>
            </a:r>
            <a:endParaRPr lang="en-HK" dirty="0"/>
          </a:p>
        </p:txBody>
      </p:sp>
      <p:sp>
        <p:nvSpPr>
          <p:cNvPr id="3" name="Content Placeholder 2">
            <a:extLst>
              <a:ext uri="{FF2B5EF4-FFF2-40B4-BE49-F238E27FC236}">
                <a16:creationId xmlns:a16="http://schemas.microsoft.com/office/drawing/2014/main" id="{FEDCC0F5-B6B6-4526-A030-80C879A46828}"/>
              </a:ext>
            </a:extLst>
          </p:cNvPr>
          <p:cNvSpPr>
            <a:spLocks noGrp="1"/>
          </p:cNvSpPr>
          <p:nvPr>
            <p:ph idx="1"/>
          </p:nvPr>
        </p:nvSpPr>
        <p:spPr/>
        <p:txBody>
          <a:bodyPr/>
          <a:lstStyle/>
          <a:p>
            <a:r>
              <a:rPr lang="en-GB" altLang="zh-HK" sz="2800" dirty="0"/>
              <a:t>A </a:t>
            </a:r>
            <a:r>
              <a:rPr lang="en-GB" altLang="zh-HK" sz="2800" b="1" dirty="0"/>
              <a:t>capacitor</a:t>
            </a:r>
            <a:r>
              <a:rPr lang="en-GB" altLang="zh-HK" sz="2800" dirty="0"/>
              <a:t> is a device you can use to store electric energy.</a:t>
            </a:r>
          </a:p>
          <a:p>
            <a:endParaRPr lang="en-HK" dirty="0"/>
          </a:p>
        </p:txBody>
      </p:sp>
      <p:sp>
        <p:nvSpPr>
          <p:cNvPr id="4" name="Text Box 18">
            <a:extLst>
              <a:ext uri="{FF2B5EF4-FFF2-40B4-BE49-F238E27FC236}">
                <a16:creationId xmlns:a16="http://schemas.microsoft.com/office/drawing/2014/main" id="{18410784-BE88-45EE-9CBC-D4634CA4BB31}"/>
              </a:ext>
            </a:extLst>
          </p:cNvPr>
          <p:cNvSpPr txBox="1">
            <a:spLocks noChangeArrowheads="1"/>
          </p:cNvSpPr>
          <p:nvPr/>
        </p:nvSpPr>
        <p:spPr bwMode="auto">
          <a:xfrm>
            <a:off x="1162743" y="3330889"/>
            <a:ext cx="31547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hangingPunct="1">
              <a:spcBef>
                <a:spcPct val="50000"/>
              </a:spcBef>
            </a:pPr>
            <a:r>
              <a:rPr lang="en-GB" altLang="zh-HK" sz="2400" dirty="0">
                <a:latin typeface="+mn-lt"/>
              </a:rPr>
              <a:t>Examples of application: photoflash unit, radio and TV transmitters and receivers, etc.</a:t>
            </a:r>
          </a:p>
        </p:txBody>
      </p:sp>
      <p:pic>
        <p:nvPicPr>
          <p:cNvPr id="7" name="Picture 6">
            <a:extLst>
              <a:ext uri="{FF2B5EF4-FFF2-40B4-BE49-F238E27FC236}">
                <a16:creationId xmlns:a16="http://schemas.microsoft.com/office/drawing/2014/main" id="{677FE2C0-B69D-4962-A623-B9FBFC9B04AE}"/>
              </a:ext>
            </a:extLst>
          </p:cNvPr>
          <p:cNvPicPr>
            <a:picLocks noChangeAspect="1"/>
          </p:cNvPicPr>
          <p:nvPr/>
        </p:nvPicPr>
        <p:blipFill>
          <a:blip r:embed="rId2"/>
          <a:stretch>
            <a:fillRect/>
          </a:stretch>
        </p:blipFill>
        <p:spPr>
          <a:xfrm>
            <a:off x="4757053" y="2510050"/>
            <a:ext cx="5974238" cy="3982825"/>
          </a:xfrm>
          <a:prstGeom prst="rect">
            <a:avLst/>
          </a:prstGeom>
        </p:spPr>
      </p:pic>
    </p:spTree>
    <p:extLst>
      <p:ext uri="{BB962C8B-B14F-4D97-AF65-F5344CB8AC3E}">
        <p14:creationId xmlns:p14="http://schemas.microsoft.com/office/powerpoint/2010/main" val="2486123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CC356-6001-4663-AD06-0383B96F0560}"/>
              </a:ext>
            </a:extLst>
          </p:cNvPr>
          <p:cNvSpPr>
            <a:spLocks noGrp="1"/>
          </p:cNvSpPr>
          <p:nvPr>
            <p:ph type="title"/>
          </p:nvPr>
        </p:nvSpPr>
        <p:spPr/>
        <p:txBody>
          <a:bodyPr/>
          <a:lstStyle/>
          <a:p>
            <a:r>
              <a:rPr lang="en-GB" altLang="zh-HK" sz="4400" dirty="0">
                <a:ea typeface="新細明體" charset="-120"/>
              </a:rPr>
              <a:t>Basic elements of any capacitor</a:t>
            </a:r>
            <a:endParaRPr lang="en-HK" dirty="0"/>
          </a:p>
        </p:txBody>
      </p:sp>
      <p:sp>
        <p:nvSpPr>
          <p:cNvPr id="4" name="Text Box 8">
            <a:extLst>
              <a:ext uri="{FF2B5EF4-FFF2-40B4-BE49-F238E27FC236}">
                <a16:creationId xmlns:a16="http://schemas.microsoft.com/office/drawing/2014/main" id="{A82C0CE2-469E-49DE-A5EB-F73B4BF2CECF}"/>
              </a:ext>
            </a:extLst>
          </p:cNvPr>
          <p:cNvSpPr txBox="1">
            <a:spLocks noGrp="1" noChangeArrowheads="1"/>
          </p:cNvSpPr>
          <p:nvPr>
            <p:ph idx="1"/>
          </p:nvPr>
        </p:nvSpPr>
        <p:spPr bwMode="auto">
          <a:xfrm>
            <a:off x="838200" y="1825625"/>
            <a:ext cx="10515600" cy="306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hangingPunct="1">
              <a:spcBef>
                <a:spcPct val="50000"/>
              </a:spcBef>
            </a:pPr>
            <a:r>
              <a:rPr lang="en-GB" altLang="zh-HK" dirty="0">
                <a:latin typeface="+mn-lt"/>
              </a:rPr>
              <a:t>A capacitor consists of two </a:t>
            </a:r>
            <a:r>
              <a:rPr lang="en-GB" altLang="zh-HK" dirty="0">
                <a:solidFill>
                  <a:srgbClr val="C00000"/>
                </a:solidFill>
                <a:latin typeface="+mn-lt"/>
              </a:rPr>
              <a:t>isolated conductors </a:t>
            </a:r>
            <a:r>
              <a:rPr lang="en-GB" altLang="zh-HK" dirty="0">
                <a:latin typeface="+mn-lt"/>
              </a:rPr>
              <a:t>of </a:t>
            </a:r>
            <a:r>
              <a:rPr lang="en-GB" altLang="zh-HK" dirty="0">
                <a:solidFill>
                  <a:srgbClr val="C00000"/>
                </a:solidFill>
                <a:latin typeface="+mn-lt"/>
              </a:rPr>
              <a:t>any</a:t>
            </a:r>
            <a:r>
              <a:rPr lang="en-GB" altLang="zh-HK" dirty="0">
                <a:latin typeface="+mn-lt"/>
              </a:rPr>
              <a:t> shape. No matter what their geometry, we call these conductors plates.</a:t>
            </a:r>
          </a:p>
          <a:p>
            <a:pPr eaLnBrk="1" hangingPunct="1">
              <a:spcBef>
                <a:spcPct val="50000"/>
              </a:spcBef>
            </a:pPr>
            <a:r>
              <a:rPr lang="en-GB" altLang="zh-HK" dirty="0">
                <a:latin typeface="+mn-lt"/>
              </a:rPr>
              <a:t>Two conductors, isolated electrically from each other and from their surroundings, form a </a:t>
            </a:r>
            <a:r>
              <a:rPr lang="en-GB" altLang="zh-HK" i="1" dirty="0">
                <a:latin typeface="+mn-lt"/>
              </a:rPr>
              <a:t>capacitor.</a:t>
            </a:r>
            <a:r>
              <a:rPr lang="en-GB" altLang="zh-HK" dirty="0">
                <a:latin typeface="+mn-lt"/>
              </a:rPr>
              <a:t> When the capacitor is charged, the conductors, or </a:t>
            </a:r>
            <a:r>
              <a:rPr lang="en-GB" altLang="zh-HK" i="1" dirty="0">
                <a:latin typeface="+mn-lt"/>
              </a:rPr>
              <a:t>plates</a:t>
            </a:r>
            <a:r>
              <a:rPr lang="en-GB" altLang="zh-HK" dirty="0">
                <a:latin typeface="+mn-lt"/>
              </a:rPr>
              <a:t> as they are called, have equal but opposite charges of magnitude </a:t>
            </a:r>
            <a:r>
              <a:rPr lang="en-GB" altLang="zh-HK" i="1" dirty="0">
                <a:latin typeface="+mn-lt"/>
              </a:rPr>
              <a:t>q</a:t>
            </a:r>
            <a:r>
              <a:rPr lang="en-GB" altLang="zh-HK" dirty="0">
                <a:latin typeface="+mn-lt"/>
              </a:rPr>
              <a:t>.</a:t>
            </a:r>
          </a:p>
          <a:p>
            <a:pPr eaLnBrk="1" hangingPunct="1">
              <a:spcBef>
                <a:spcPct val="50000"/>
              </a:spcBef>
            </a:pPr>
            <a:endParaRPr lang="en-GB" altLang="zh-HK" sz="2000" dirty="0"/>
          </a:p>
        </p:txBody>
      </p:sp>
      <p:pic>
        <p:nvPicPr>
          <p:cNvPr id="5" name="Picture 5" descr="F26_02">
            <a:extLst>
              <a:ext uri="{FF2B5EF4-FFF2-40B4-BE49-F238E27FC236}">
                <a16:creationId xmlns:a16="http://schemas.microsoft.com/office/drawing/2014/main" id="{E1CD07E4-5048-487D-BFEC-6B1DEFD962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6271441" y="4124325"/>
            <a:ext cx="3964007" cy="256851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10801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FDCA-D1A6-43A3-A2AE-320D965F8908}"/>
              </a:ext>
            </a:extLst>
          </p:cNvPr>
          <p:cNvSpPr>
            <a:spLocks noGrp="1"/>
          </p:cNvSpPr>
          <p:nvPr>
            <p:ph type="title"/>
          </p:nvPr>
        </p:nvSpPr>
        <p:spPr/>
        <p:txBody>
          <a:bodyPr/>
          <a:lstStyle/>
          <a:p>
            <a:r>
              <a:rPr lang="en-HK" dirty="0"/>
              <a:t>Parallel plate capacitor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3264DE-BB03-43EA-B39C-B48B63F2610F}"/>
                  </a:ext>
                </a:extLst>
              </p:cNvPr>
              <p:cNvSpPr>
                <a:spLocks noGrp="1"/>
              </p:cNvSpPr>
              <p:nvPr>
                <p:ph idx="1"/>
              </p:nvPr>
            </p:nvSpPr>
            <p:spPr>
              <a:xfrm>
                <a:off x="838200" y="1825625"/>
                <a:ext cx="6255203" cy="4022725"/>
              </a:xfrm>
            </p:spPr>
            <p:txBody>
              <a:bodyPr>
                <a:normAutofit/>
              </a:bodyPr>
              <a:lstStyle/>
              <a:p>
                <a:pPr marL="514350" indent="-514350">
                  <a:buFont typeface="+mj-lt"/>
                  <a:buAutoNum type="alphaLcParenR"/>
                </a:pPr>
                <a:r>
                  <a:rPr lang="en-GB" altLang="zh-HK" sz="2400" dirty="0"/>
                  <a:t>A parallel-plate capacitor, made up of two plates of </a:t>
                </a:r>
                <a:r>
                  <a:rPr lang="en-GB" altLang="zh-HK" sz="2400" dirty="0">
                    <a:solidFill>
                      <a:srgbClr val="C00000"/>
                    </a:solidFill>
                  </a:rPr>
                  <a:t>area </a:t>
                </a:r>
                <a14:m>
                  <m:oMath xmlns:m="http://schemas.openxmlformats.org/officeDocument/2006/math">
                    <m:r>
                      <a:rPr lang="en-GB" altLang="zh-HK" sz="2400" i="1" dirty="0" smtClean="0">
                        <a:solidFill>
                          <a:srgbClr val="C00000"/>
                        </a:solidFill>
                        <a:latin typeface="Cambria Math" panose="02040503050406030204" pitchFamily="18" charset="0"/>
                      </a:rPr>
                      <m:t>𝐴</m:t>
                    </m:r>
                  </m:oMath>
                </a14:m>
                <a:r>
                  <a:rPr lang="en-GB" altLang="zh-HK" sz="2400" dirty="0"/>
                  <a:t> separated by a </a:t>
                </a:r>
                <a:r>
                  <a:rPr lang="en-GB" altLang="zh-HK" sz="2400" dirty="0">
                    <a:solidFill>
                      <a:srgbClr val="C00000"/>
                    </a:solidFill>
                  </a:rPr>
                  <a:t>distance </a:t>
                </a:r>
                <a14:m>
                  <m:oMath xmlns:m="http://schemas.openxmlformats.org/officeDocument/2006/math">
                    <m:r>
                      <a:rPr lang="en-GB" altLang="zh-HK" sz="2400" i="1" dirty="0" smtClean="0">
                        <a:solidFill>
                          <a:srgbClr val="C00000"/>
                        </a:solidFill>
                        <a:latin typeface="Cambria Math" panose="02040503050406030204" pitchFamily="18" charset="0"/>
                      </a:rPr>
                      <m:t>𝑑</m:t>
                    </m:r>
                  </m:oMath>
                </a14:m>
                <a:r>
                  <a:rPr lang="en-GB" altLang="zh-HK" sz="2400" dirty="0"/>
                  <a:t>. The plates have equal and opposite charges of magnitude </a:t>
                </a:r>
                <a:r>
                  <a:rPr lang="en-GB" altLang="zh-HK" sz="2400" i="1" dirty="0"/>
                  <a:t>q</a:t>
                </a:r>
                <a:r>
                  <a:rPr lang="en-GB" altLang="zh-HK" sz="2400" dirty="0"/>
                  <a:t> on their facing surfaces.</a:t>
                </a:r>
              </a:p>
              <a:p>
                <a:pPr marL="514350" indent="-514350">
                  <a:buFont typeface="+mj-lt"/>
                  <a:buAutoNum type="alphaLcParenR"/>
                </a:pPr>
                <a:r>
                  <a:rPr lang="en-GB" altLang="zh-HK" sz="2400" dirty="0"/>
                  <a:t>As the field lines show, the electric field due to the charged plates is uniform in the central region between the plates. The field is not uniform at the edges of the plates, as indicated by the “fringing” of the field lines there.</a:t>
                </a:r>
                <a:endParaRPr lang="en-HK" dirty="0"/>
              </a:p>
            </p:txBody>
          </p:sp>
        </mc:Choice>
        <mc:Fallback xmlns="">
          <p:sp>
            <p:nvSpPr>
              <p:cNvPr id="3" name="Content Placeholder 2">
                <a:extLst>
                  <a:ext uri="{FF2B5EF4-FFF2-40B4-BE49-F238E27FC236}">
                    <a16:creationId xmlns:a16="http://schemas.microsoft.com/office/drawing/2014/main" id="{793264DE-BB03-43EA-B39C-B48B63F2610F}"/>
                  </a:ext>
                </a:extLst>
              </p:cNvPr>
              <p:cNvSpPr>
                <a:spLocks noGrp="1" noRot="1" noChangeAspect="1" noMove="1" noResize="1" noEditPoints="1" noAdjustHandles="1" noChangeArrowheads="1" noChangeShapeType="1" noTextEdit="1"/>
              </p:cNvSpPr>
              <p:nvPr>
                <p:ph idx="1"/>
              </p:nvPr>
            </p:nvSpPr>
            <p:spPr>
              <a:xfrm>
                <a:off x="838200" y="1825625"/>
                <a:ext cx="6255203" cy="4022725"/>
              </a:xfrm>
              <a:blipFill>
                <a:blip r:embed="rId2"/>
                <a:stretch>
                  <a:fillRect l="-1559" t="-2273" r="-390"/>
                </a:stretch>
              </a:blipFill>
            </p:spPr>
            <p:txBody>
              <a:bodyPr/>
              <a:lstStyle/>
              <a:p>
                <a:r>
                  <a:rPr lang="en-HK">
                    <a:noFill/>
                  </a:rPr>
                  <a:t> </a:t>
                </a:r>
              </a:p>
            </p:txBody>
          </p:sp>
        </mc:Fallback>
      </mc:AlternateContent>
      <p:pic>
        <p:nvPicPr>
          <p:cNvPr id="4" name="Picture 4" descr="F26_03">
            <a:extLst>
              <a:ext uri="{FF2B5EF4-FFF2-40B4-BE49-F238E27FC236}">
                <a16:creationId xmlns:a16="http://schemas.microsoft.com/office/drawing/2014/main" id="{A43677F3-8AB5-4B87-B0B3-C1A6A6049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403" y="1166861"/>
            <a:ext cx="4260397" cy="566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3947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B4B56-1FCB-46B7-AD34-F99136EC84F2}"/>
              </a:ext>
            </a:extLst>
          </p:cNvPr>
          <p:cNvSpPr>
            <a:spLocks noGrp="1"/>
          </p:cNvSpPr>
          <p:nvPr>
            <p:ph type="title"/>
          </p:nvPr>
        </p:nvSpPr>
        <p:spPr/>
        <p:txBody>
          <a:bodyPr/>
          <a:lstStyle/>
          <a:p>
            <a:r>
              <a:rPr lang="en-GB" altLang="zh-HK" dirty="0">
                <a:ea typeface="新細明體" charset="-120"/>
              </a:rPr>
              <a:t>Capacitance</a:t>
            </a:r>
            <a:endParaRPr lang="en-H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C98B99-F121-40D5-B89A-F86179A42F48}"/>
                  </a:ext>
                </a:extLst>
              </p:cNvPr>
              <p:cNvSpPr>
                <a:spLocks noGrp="1"/>
              </p:cNvSpPr>
              <p:nvPr>
                <p:ph idx="1"/>
              </p:nvPr>
            </p:nvSpPr>
            <p:spPr/>
            <p:txBody>
              <a:bodyPr>
                <a:noAutofit/>
              </a:bodyPr>
              <a:lstStyle/>
              <a:p>
                <a:r>
                  <a:rPr lang="en-GB" altLang="zh-HK" sz="2800" dirty="0"/>
                  <a:t>The </a:t>
                </a:r>
                <a:r>
                  <a:rPr lang="en-GB" altLang="zh-HK" sz="2800" dirty="0">
                    <a:solidFill>
                      <a:srgbClr val="C00000"/>
                    </a:solidFill>
                  </a:rPr>
                  <a:t>charge </a:t>
                </a:r>
                <a:r>
                  <a:rPr lang="en-GB" altLang="zh-HK" sz="2800" i="1" dirty="0">
                    <a:solidFill>
                      <a:srgbClr val="C00000"/>
                    </a:solidFill>
                  </a:rPr>
                  <a:t>q</a:t>
                </a:r>
                <a:r>
                  <a:rPr lang="en-GB" altLang="zh-HK" sz="2800" dirty="0"/>
                  <a:t> and the </a:t>
                </a:r>
                <a:r>
                  <a:rPr lang="en-GB" altLang="zh-HK" sz="2800" dirty="0">
                    <a:solidFill>
                      <a:srgbClr val="C00000"/>
                    </a:solidFill>
                  </a:rPr>
                  <a:t>potential difference </a:t>
                </a:r>
                <a:r>
                  <a:rPr lang="en-GB" altLang="zh-HK" sz="2800" i="1" dirty="0">
                    <a:solidFill>
                      <a:srgbClr val="C00000"/>
                    </a:solidFill>
                  </a:rPr>
                  <a:t>V</a:t>
                </a:r>
                <a:r>
                  <a:rPr lang="en-GB" altLang="zh-HK" sz="2800" dirty="0">
                    <a:solidFill>
                      <a:srgbClr val="C00000"/>
                    </a:solidFill>
                  </a:rPr>
                  <a:t> </a:t>
                </a:r>
                <a:r>
                  <a:rPr lang="en-GB" altLang="zh-HK" sz="2800" dirty="0"/>
                  <a:t>for a capacitor are proportional to each other </a:t>
                </a:r>
              </a:p>
              <a:p>
                <a:endParaRPr lang="en-HK" dirty="0"/>
              </a:p>
              <a:p>
                <a:endParaRPr lang="en-HK" dirty="0"/>
              </a:p>
              <a:p>
                <a:r>
                  <a:rPr lang="en-GB" altLang="zh-HK" dirty="0"/>
                  <a:t>The proportionality constant </a:t>
                </a:r>
                <a14:m>
                  <m:oMath xmlns:m="http://schemas.openxmlformats.org/officeDocument/2006/math">
                    <m:r>
                      <a:rPr lang="en-GB" altLang="zh-HK" i="1" dirty="0" smtClean="0">
                        <a:solidFill>
                          <a:srgbClr val="C00000"/>
                        </a:solidFill>
                        <a:latin typeface="Cambria Math" panose="02040503050406030204" pitchFamily="18" charset="0"/>
                      </a:rPr>
                      <m:t>𝐶</m:t>
                    </m:r>
                  </m:oMath>
                </a14:m>
                <a:r>
                  <a:rPr lang="en-GB" altLang="zh-HK" dirty="0"/>
                  <a:t> is called the </a:t>
                </a:r>
                <a:r>
                  <a:rPr lang="en-GB" altLang="zh-HK" dirty="0">
                    <a:solidFill>
                      <a:srgbClr val="C00000"/>
                    </a:solidFill>
                  </a:rPr>
                  <a:t>capacitance</a:t>
                </a:r>
                <a:r>
                  <a:rPr lang="en-GB" altLang="zh-HK" dirty="0"/>
                  <a:t> of the capacitor. Its value depends only on the </a:t>
                </a:r>
                <a:r>
                  <a:rPr lang="en-GB" altLang="zh-HK" dirty="0">
                    <a:solidFill>
                      <a:srgbClr val="C00000"/>
                    </a:solidFill>
                  </a:rPr>
                  <a:t>geometry</a:t>
                </a:r>
                <a:r>
                  <a:rPr lang="en-GB" altLang="zh-HK" dirty="0"/>
                  <a:t> of the plates and not on their charge or potential difference. The capacitance is a measure of how much charge must be put on the plates to produce a certain potential difference between them: The greater the capacitance, the more charge is required. </a:t>
                </a:r>
              </a:p>
              <a:p>
                <a:endParaRPr lang="en-HK" dirty="0"/>
              </a:p>
            </p:txBody>
          </p:sp>
        </mc:Choice>
        <mc:Fallback xmlns="">
          <p:sp>
            <p:nvSpPr>
              <p:cNvPr id="3" name="Content Placeholder 2">
                <a:extLst>
                  <a:ext uri="{FF2B5EF4-FFF2-40B4-BE49-F238E27FC236}">
                    <a16:creationId xmlns:a16="http://schemas.microsoft.com/office/drawing/2014/main" id="{0EC98B99-F121-40D5-B89A-F86179A42F48}"/>
                  </a:ext>
                </a:extLst>
              </p:cNvPr>
              <p:cNvSpPr>
                <a:spLocks noGrp="1" noRot="1" noChangeAspect="1" noMove="1" noResize="1" noEditPoints="1" noAdjustHandles="1" noChangeArrowheads="1" noChangeShapeType="1" noTextEdit="1"/>
              </p:cNvSpPr>
              <p:nvPr>
                <p:ph idx="1"/>
              </p:nvPr>
            </p:nvSpPr>
            <p:spPr>
              <a:blipFill>
                <a:blip r:embed="rId2"/>
                <a:stretch>
                  <a:fillRect l="-1043" t="-2241" r="-754" b="-3081"/>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EE57E0-13AD-41B7-9591-F56A1B8017B7}"/>
                  </a:ext>
                </a:extLst>
              </p:cNvPr>
              <p:cNvSpPr txBox="1"/>
              <p:nvPr/>
            </p:nvSpPr>
            <p:spPr>
              <a:xfrm>
                <a:off x="4733383" y="2782389"/>
                <a:ext cx="2725233" cy="737959"/>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2800" b="0" i="1" smtClean="0">
                          <a:latin typeface="Cambria Math" panose="02040503050406030204" pitchFamily="18" charset="0"/>
                        </a:rPr>
                        <m:t>𝐶</m:t>
                      </m:r>
                      <m:r>
                        <a:rPr lang="en-HK" sz="2800" b="0" i="1" smtClean="0">
                          <a:latin typeface="Cambria Math" panose="02040503050406030204" pitchFamily="18" charset="0"/>
                        </a:rPr>
                        <m:t>=</m:t>
                      </m:r>
                      <m:f>
                        <m:fPr>
                          <m:ctrlPr>
                            <a:rPr lang="en-HK" sz="2800" b="0" i="1" smtClean="0">
                              <a:latin typeface="Cambria Math" panose="02040503050406030204" pitchFamily="18" charset="0"/>
                            </a:rPr>
                          </m:ctrlPr>
                        </m:fPr>
                        <m:num>
                          <m:r>
                            <a:rPr lang="en-HK" sz="2800" b="0" i="1" smtClean="0">
                              <a:latin typeface="Cambria Math" panose="02040503050406030204" pitchFamily="18" charset="0"/>
                            </a:rPr>
                            <m:t>𝑞</m:t>
                          </m:r>
                        </m:num>
                        <m:den>
                          <m:r>
                            <a:rPr lang="en-HK" sz="2800" b="0" i="1" smtClean="0">
                              <a:latin typeface="Cambria Math" panose="02040503050406030204" pitchFamily="18" charset="0"/>
                            </a:rPr>
                            <m:t>𝑉</m:t>
                          </m:r>
                        </m:den>
                      </m:f>
                      <m:r>
                        <a:rPr lang="en-HK" sz="2800" b="0" i="1" smtClean="0">
                          <a:latin typeface="Cambria Math" panose="02040503050406030204" pitchFamily="18" charset="0"/>
                        </a:rPr>
                        <m:t> </m:t>
                      </m:r>
                      <m:r>
                        <m:rPr>
                          <m:sty m:val="p"/>
                        </m:rPr>
                        <a:rPr lang="en-HK" sz="2800" b="0" i="0" smtClean="0">
                          <a:latin typeface="Cambria Math" panose="02040503050406030204" pitchFamily="18" charset="0"/>
                        </a:rPr>
                        <m:t>or</m:t>
                      </m:r>
                      <m:r>
                        <a:rPr lang="en-HK" sz="2800" b="0" i="1" smtClean="0">
                          <a:latin typeface="Cambria Math" panose="02040503050406030204" pitchFamily="18" charset="0"/>
                        </a:rPr>
                        <m:t> </m:t>
                      </m:r>
                      <m:r>
                        <a:rPr lang="en-HK" sz="2800" b="0" i="1" smtClean="0">
                          <a:latin typeface="Cambria Math" panose="02040503050406030204" pitchFamily="18" charset="0"/>
                        </a:rPr>
                        <m:t>𝑞</m:t>
                      </m:r>
                      <m:r>
                        <a:rPr lang="en-HK" sz="2800" b="0" i="1" smtClean="0">
                          <a:latin typeface="Cambria Math" panose="02040503050406030204" pitchFamily="18" charset="0"/>
                        </a:rPr>
                        <m:t>=</m:t>
                      </m:r>
                      <m:r>
                        <a:rPr lang="en-HK" sz="2800" b="0" i="1" smtClean="0">
                          <a:latin typeface="Cambria Math" panose="02040503050406030204" pitchFamily="18" charset="0"/>
                        </a:rPr>
                        <m:t>𝐶𝑉</m:t>
                      </m:r>
                    </m:oMath>
                  </m:oMathPara>
                </a14:m>
                <a:endParaRPr lang="en-HK" sz="2800" dirty="0"/>
              </a:p>
            </p:txBody>
          </p:sp>
        </mc:Choice>
        <mc:Fallback xmlns="">
          <p:sp>
            <p:nvSpPr>
              <p:cNvPr id="4" name="TextBox 3">
                <a:extLst>
                  <a:ext uri="{FF2B5EF4-FFF2-40B4-BE49-F238E27FC236}">
                    <a16:creationId xmlns:a16="http://schemas.microsoft.com/office/drawing/2014/main" id="{BFEE57E0-13AD-41B7-9591-F56A1B8017B7}"/>
                  </a:ext>
                </a:extLst>
              </p:cNvPr>
              <p:cNvSpPr txBox="1">
                <a:spLocks noRot="1" noChangeAspect="1" noMove="1" noResize="1" noEditPoints="1" noAdjustHandles="1" noChangeArrowheads="1" noChangeShapeType="1" noTextEdit="1"/>
              </p:cNvSpPr>
              <p:nvPr/>
            </p:nvSpPr>
            <p:spPr>
              <a:xfrm>
                <a:off x="4733383" y="2782389"/>
                <a:ext cx="2725233" cy="737959"/>
              </a:xfrm>
              <a:prstGeom prst="rect">
                <a:avLst/>
              </a:prstGeom>
              <a:blipFill>
                <a:blip r:embed="rId3"/>
                <a:stretch>
                  <a:fillRect/>
                </a:stretch>
              </a:blipFill>
              <a:ln w="25400">
                <a:solidFill>
                  <a:srgbClr val="C00000"/>
                </a:solidFill>
              </a:ln>
            </p:spPr>
            <p:txBody>
              <a:bodyPr/>
              <a:lstStyle/>
              <a:p>
                <a:r>
                  <a:rPr lang="en-HK">
                    <a:noFill/>
                  </a:rPr>
                  <a:t> </a:t>
                </a:r>
              </a:p>
            </p:txBody>
          </p:sp>
        </mc:Fallback>
      </mc:AlternateContent>
    </p:spTree>
    <p:extLst>
      <p:ext uri="{BB962C8B-B14F-4D97-AF65-F5344CB8AC3E}">
        <p14:creationId xmlns:p14="http://schemas.microsoft.com/office/powerpoint/2010/main" val="1775322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CFCB-ED45-406A-AF5D-96A4D0CADBF3}"/>
              </a:ext>
            </a:extLst>
          </p:cNvPr>
          <p:cNvSpPr>
            <a:spLocks noGrp="1"/>
          </p:cNvSpPr>
          <p:nvPr>
            <p:ph type="title"/>
          </p:nvPr>
        </p:nvSpPr>
        <p:spPr/>
        <p:txBody>
          <a:bodyPr/>
          <a:lstStyle/>
          <a:p>
            <a:r>
              <a:rPr lang="en-US" dirty="0"/>
              <a:t>Capacitor</a:t>
            </a:r>
            <a:endParaRPr lang="en-HK" dirty="0"/>
          </a:p>
        </p:txBody>
      </p:sp>
      <p:sp>
        <p:nvSpPr>
          <p:cNvPr id="3" name="Content Placeholder 2">
            <a:extLst>
              <a:ext uri="{FF2B5EF4-FFF2-40B4-BE49-F238E27FC236}">
                <a16:creationId xmlns:a16="http://schemas.microsoft.com/office/drawing/2014/main" id="{0B47623A-3609-481A-B6FB-F9841249E8F6}"/>
              </a:ext>
            </a:extLst>
          </p:cNvPr>
          <p:cNvSpPr>
            <a:spLocks noGrp="1"/>
          </p:cNvSpPr>
          <p:nvPr>
            <p:ph idx="1"/>
          </p:nvPr>
        </p:nvSpPr>
        <p:spPr/>
        <p:txBody>
          <a:bodyPr/>
          <a:lstStyle/>
          <a:p>
            <a:r>
              <a:rPr lang="en-US" sz="2800" dirty="0"/>
              <a:t>The two plates of the capacitor has different potential and thus charges in the two plates have different potential energy</a:t>
            </a:r>
          </a:p>
          <a:p>
            <a:r>
              <a:rPr lang="en-US" sz="2800" dirty="0"/>
              <a:t>When charges move from one plate to another, the potential energy is released.</a:t>
            </a:r>
          </a:p>
          <a:p>
            <a:endParaRPr lang="en-HK" dirty="0"/>
          </a:p>
        </p:txBody>
      </p:sp>
      <p:pic>
        <p:nvPicPr>
          <p:cNvPr id="4" name="Picture 3">
            <a:extLst>
              <a:ext uri="{FF2B5EF4-FFF2-40B4-BE49-F238E27FC236}">
                <a16:creationId xmlns:a16="http://schemas.microsoft.com/office/drawing/2014/main" id="{09DD362F-2B1B-47FF-884A-92DD7FCFCC7E}"/>
              </a:ext>
            </a:extLst>
          </p:cNvPr>
          <p:cNvPicPr>
            <a:picLocks noChangeAspect="1"/>
          </p:cNvPicPr>
          <p:nvPr/>
        </p:nvPicPr>
        <p:blipFill>
          <a:blip r:embed="rId2"/>
          <a:stretch>
            <a:fillRect/>
          </a:stretch>
        </p:blipFill>
        <p:spPr>
          <a:xfrm>
            <a:off x="3130687" y="3390471"/>
            <a:ext cx="5930626" cy="2921429"/>
          </a:xfrm>
          <a:prstGeom prst="rect">
            <a:avLst/>
          </a:prstGeom>
        </p:spPr>
      </p:pic>
    </p:spTree>
    <p:extLst>
      <p:ext uri="{BB962C8B-B14F-4D97-AF65-F5344CB8AC3E}">
        <p14:creationId xmlns:p14="http://schemas.microsoft.com/office/powerpoint/2010/main" val="1457857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8879-5B0A-4978-AE63-06E79FECC2D9}"/>
              </a:ext>
            </a:extLst>
          </p:cNvPr>
          <p:cNvSpPr>
            <a:spLocks noGrp="1"/>
          </p:cNvSpPr>
          <p:nvPr>
            <p:ph type="title"/>
          </p:nvPr>
        </p:nvSpPr>
        <p:spPr/>
        <p:txBody>
          <a:bodyPr/>
          <a:lstStyle/>
          <a:p>
            <a:r>
              <a:rPr lang="en-HK" dirty="0"/>
              <a:t>Flash for camera</a:t>
            </a:r>
          </a:p>
        </p:txBody>
      </p:sp>
      <p:sp>
        <p:nvSpPr>
          <p:cNvPr id="3" name="Content Placeholder 2">
            <a:extLst>
              <a:ext uri="{FF2B5EF4-FFF2-40B4-BE49-F238E27FC236}">
                <a16:creationId xmlns:a16="http://schemas.microsoft.com/office/drawing/2014/main" id="{53E763AE-48C6-4D0E-8285-67FB67DC65D4}"/>
              </a:ext>
            </a:extLst>
          </p:cNvPr>
          <p:cNvSpPr>
            <a:spLocks noGrp="1"/>
          </p:cNvSpPr>
          <p:nvPr>
            <p:ph idx="1"/>
          </p:nvPr>
        </p:nvSpPr>
        <p:spPr/>
        <p:txBody>
          <a:bodyPr/>
          <a:lstStyle/>
          <a:p>
            <a:pPr marR="0" algn="l"/>
            <a:r>
              <a:rPr lang="en-US" dirty="0"/>
              <a:t>In flash photography, the energy used to make the flash is stored in a capacitor.</a:t>
            </a:r>
          </a:p>
          <a:p>
            <a:pPr marR="0" algn="l"/>
            <a:r>
              <a:rPr lang="en-US" dirty="0"/>
              <a:t>The energy release from the capacitor is very fast, therefore the flash is bright but can only last for a short time.</a:t>
            </a:r>
            <a:endParaRPr lang="en-HK" dirty="0"/>
          </a:p>
        </p:txBody>
      </p:sp>
      <p:pic>
        <p:nvPicPr>
          <p:cNvPr id="1026" name="Picture 2" descr="7 Strategies for Avoiding Flash Blow Out">
            <a:extLst>
              <a:ext uri="{FF2B5EF4-FFF2-40B4-BE49-F238E27FC236}">
                <a16:creationId xmlns:a16="http://schemas.microsoft.com/office/drawing/2014/main" id="{E10CA53C-FFE6-4073-9233-1A300C3B7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241" y="3728722"/>
            <a:ext cx="4302034" cy="2868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ikon Flash for Z Cameras | Thom Hogan">
            <a:extLst>
              <a:ext uri="{FF2B5EF4-FFF2-40B4-BE49-F238E27FC236}">
                <a16:creationId xmlns:a16="http://schemas.microsoft.com/office/drawing/2014/main" id="{754E9CE3-215D-4A91-97C6-7F33A9108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4006578"/>
            <a:ext cx="3160245" cy="248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24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1092-0A5A-4C7A-926D-B9BEF986902F}"/>
              </a:ext>
            </a:extLst>
          </p:cNvPr>
          <p:cNvSpPr>
            <a:spLocks noGrp="1"/>
          </p:cNvSpPr>
          <p:nvPr>
            <p:ph type="title"/>
          </p:nvPr>
        </p:nvSpPr>
        <p:spPr/>
        <p:txBody>
          <a:bodyPr/>
          <a:lstStyle/>
          <a:p>
            <a:r>
              <a:rPr lang="en-US" dirty="0"/>
              <a:t>Charging by friction</a:t>
            </a:r>
            <a:endParaRPr lang="en-HK" dirty="0"/>
          </a:p>
        </p:txBody>
      </p:sp>
      <p:sp>
        <p:nvSpPr>
          <p:cNvPr id="3" name="Content Placeholder 2">
            <a:extLst>
              <a:ext uri="{FF2B5EF4-FFF2-40B4-BE49-F238E27FC236}">
                <a16:creationId xmlns:a16="http://schemas.microsoft.com/office/drawing/2014/main" id="{CBCA4576-8C43-45DE-B8F2-D36568179849}"/>
              </a:ext>
            </a:extLst>
          </p:cNvPr>
          <p:cNvSpPr>
            <a:spLocks noGrp="1"/>
          </p:cNvSpPr>
          <p:nvPr>
            <p:ph idx="1"/>
          </p:nvPr>
        </p:nvSpPr>
        <p:spPr>
          <a:xfrm>
            <a:off x="838200" y="1825625"/>
            <a:ext cx="5918443" cy="4667250"/>
          </a:xfrm>
        </p:spPr>
        <p:txBody>
          <a:bodyPr>
            <a:normAutofit fontScale="92500" lnSpcReduction="10000"/>
          </a:bodyPr>
          <a:lstStyle/>
          <a:p>
            <a:r>
              <a:rPr lang="en-US" sz="2800" dirty="0"/>
              <a:t>Matter consists of positive and negative charge</a:t>
            </a:r>
          </a:p>
          <a:p>
            <a:r>
              <a:rPr lang="en-US" sz="2800" dirty="0"/>
              <a:t>Positive nucleus, cannot move</a:t>
            </a:r>
          </a:p>
          <a:p>
            <a:r>
              <a:rPr lang="en-US" sz="2800" dirty="0"/>
              <a:t>Negative electrons, can move</a:t>
            </a:r>
          </a:p>
          <a:p>
            <a:r>
              <a:rPr lang="en-US" dirty="0">
                <a:solidFill>
                  <a:srgbClr val="C00000"/>
                </a:solidFill>
              </a:rPr>
              <a:t>E</a:t>
            </a:r>
            <a:r>
              <a:rPr lang="en-US" sz="2800" dirty="0">
                <a:solidFill>
                  <a:srgbClr val="C00000"/>
                </a:solidFill>
              </a:rPr>
              <a:t>lectrons are transferred by friction </a:t>
            </a:r>
            <a:r>
              <a:rPr lang="en-US" sz="2800" dirty="0"/>
              <a:t>when one material rubs against another</a:t>
            </a:r>
          </a:p>
          <a:p>
            <a:r>
              <a:rPr lang="en-US" sz="2800" dirty="0"/>
              <a:t>Rub the comb, negative charge go to the comb</a:t>
            </a:r>
          </a:p>
          <a:p>
            <a:r>
              <a:rPr lang="en-US" sz="2800" dirty="0"/>
              <a:t>Negative and positive charge attracts each other</a:t>
            </a:r>
          </a:p>
          <a:p>
            <a:r>
              <a:rPr lang="en-US" sz="2800" dirty="0"/>
              <a:t>Same charge repels</a:t>
            </a:r>
          </a:p>
          <a:p>
            <a:endParaRPr lang="en-HK" dirty="0"/>
          </a:p>
        </p:txBody>
      </p:sp>
      <p:pic>
        <p:nvPicPr>
          <p:cNvPr id="4" name="Picture 3">
            <a:extLst>
              <a:ext uri="{FF2B5EF4-FFF2-40B4-BE49-F238E27FC236}">
                <a16:creationId xmlns:a16="http://schemas.microsoft.com/office/drawing/2014/main" id="{E95A5AF1-1D21-4F76-A5C0-D96BEAB4FAE0}"/>
              </a:ext>
            </a:extLst>
          </p:cNvPr>
          <p:cNvPicPr>
            <a:picLocks noChangeAspect="1"/>
          </p:cNvPicPr>
          <p:nvPr/>
        </p:nvPicPr>
        <p:blipFill>
          <a:blip r:embed="rId2"/>
          <a:stretch>
            <a:fillRect/>
          </a:stretch>
        </p:blipFill>
        <p:spPr>
          <a:xfrm>
            <a:off x="9159599" y="809261"/>
            <a:ext cx="2194201" cy="2360657"/>
          </a:xfrm>
          <a:prstGeom prst="rect">
            <a:avLst/>
          </a:prstGeom>
        </p:spPr>
      </p:pic>
      <p:pic>
        <p:nvPicPr>
          <p:cNvPr id="5" name="Picture 4">
            <a:extLst>
              <a:ext uri="{FF2B5EF4-FFF2-40B4-BE49-F238E27FC236}">
                <a16:creationId xmlns:a16="http://schemas.microsoft.com/office/drawing/2014/main" id="{D01BAD27-A91C-4CB4-A214-73C0C7728281}"/>
              </a:ext>
            </a:extLst>
          </p:cNvPr>
          <p:cNvPicPr>
            <a:picLocks noChangeAspect="1"/>
          </p:cNvPicPr>
          <p:nvPr/>
        </p:nvPicPr>
        <p:blipFill>
          <a:blip r:embed="rId3"/>
          <a:stretch>
            <a:fillRect/>
          </a:stretch>
        </p:blipFill>
        <p:spPr>
          <a:xfrm>
            <a:off x="7465142" y="3108754"/>
            <a:ext cx="2194200" cy="2839553"/>
          </a:xfrm>
          <a:prstGeom prst="rect">
            <a:avLst/>
          </a:prstGeom>
        </p:spPr>
      </p:pic>
    </p:spTree>
    <p:extLst>
      <p:ext uri="{BB962C8B-B14F-4D97-AF65-F5344CB8AC3E}">
        <p14:creationId xmlns:p14="http://schemas.microsoft.com/office/powerpoint/2010/main" val="2272260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541529-9BD8-4E3A-8608-1FFBA2C98535}"/>
              </a:ext>
            </a:extLst>
          </p:cNvPr>
          <p:cNvPicPr>
            <a:picLocks noChangeAspect="1"/>
          </p:cNvPicPr>
          <p:nvPr/>
        </p:nvPicPr>
        <p:blipFill>
          <a:blip r:embed="rId2"/>
          <a:stretch>
            <a:fillRect/>
          </a:stretch>
        </p:blipFill>
        <p:spPr>
          <a:xfrm>
            <a:off x="7635706" y="3441430"/>
            <a:ext cx="2736937" cy="2736937"/>
          </a:xfrm>
          <a:prstGeom prst="rect">
            <a:avLst/>
          </a:prstGeom>
        </p:spPr>
      </p:pic>
      <p:sp>
        <p:nvSpPr>
          <p:cNvPr id="2" name="Title 1">
            <a:extLst>
              <a:ext uri="{FF2B5EF4-FFF2-40B4-BE49-F238E27FC236}">
                <a16:creationId xmlns:a16="http://schemas.microsoft.com/office/drawing/2014/main" id="{8B740737-CB88-4395-9017-53132C5217E2}"/>
              </a:ext>
            </a:extLst>
          </p:cNvPr>
          <p:cNvSpPr>
            <a:spLocks noGrp="1"/>
          </p:cNvSpPr>
          <p:nvPr>
            <p:ph type="title"/>
          </p:nvPr>
        </p:nvSpPr>
        <p:spPr/>
        <p:txBody>
          <a:bodyPr/>
          <a:lstStyle/>
          <a:p>
            <a:r>
              <a:rPr lang="en-US" dirty="0"/>
              <a:t>Battery</a:t>
            </a:r>
            <a:endParaRPr lang="en-HK"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D75A5F-2D77-4AF3-AEE0-E2D66B8A0F72}"/>
                  </a:ext>
                </a:extLst>
              </p:cNvPr>
              <p:cNvSpPr>
                <a:spLocks noGrp="1"/>
              </p:cNvSpPr>
              <p:nvPr>
                <p:ph idx="1"/>
              </p:nvPr>
            </p:nvSpPr>
            <p:spPr>
              <a:xfrm>
                <a:off x="838200" y="1825625"/>
                <a:ext cx="7504521" cy="4667250"/>
              </a:xfrm>
            </p:spPr>
            <p:txBody>
              <a:bodyPr>
                <a:normAutofit/>
              </a:bodyPr>
              <a:lstStyle/>
              <a:p>
                <a:r>
                  <a:rPr lang="en-US" sz="2800" dirty="0"/>
                  <a:t>Two terminals of a battery has different potential</a:t>
                </a:r>
              </a:p>
              <a:p>
                <a:r>
                  <a:rPr lang="en-US" sz="2800" dirty="0">
                    <a:solidFill>
                      <a:srgbClr val="C00000"/>
                    </a:solidFill>
                  </a:rPr>
                  <a:t>Potential difference V </a:t>
                </a:r>
                <a:r>
                  <a:rPr lang="en-US" sz="2800" dirty="0"/>
                  <a:t>is created by the chemical energy</a:t>
                </a:r>
              </a:p>
              <a:p>
                <a:r>
                  <a:rPr lang="en-US" sz="2800" dirty="0"/>
                  <a:t>Positive charge flows from positive terminal to negative terminal and carries energy</a:t>
                </a:r>
              </a:p>
              <a:p>
                <a:pPr lvl="1"/>
                <a:r>
                  <a:rPr lang="en-US" dirty="0"/>
                  <a:t>Flow of charge is electric current </a:t>
                </a:r>
                <a14:m>
                  <m:oMath xmlns:m="http://schemas.openxmlformats.org/officeDocument/2006/math">
                    <m:r>
                      <a:rPr lang="en-US" i="1" dirty="0" smtClean="0">
                        <a:latin typeface="Cambria Math" panose="02040503050406030204" pitchFamily="18" charset="0"/>
                      </a:rPr>
                      <m:t>𝐼</m:t>
                    </m:r>
                  </m:oMath>
                </a14:m>
                <a:endParaRPr lang="en-US" dirty="0"/>
              </a:p>
              <a:p>
                <a:r>
                  <a:rPr lang="en-US" dirty="0"/>
                  <a:t>Unit of potential difference: Voltage (V)</a:t>
                </a:r>
              </a:p>
              <a:p>
                <a:r>
                  <a:rPr lang="en-US" sz="2800" dirty="0"/>
                  <a:t>1 V = 1 joule per coulomb = 1 J/C</a:t>
                </a:r>
              </a:p>
              <a:p>
                <a:endParaRPr lang="en-HK" dirty="0"/>
              </a:p>
            </p:txBody>
          </p:sp>
        </mc:Choice>
        <mc:Fallback>
          <p:sp>
            <p:nvSpPr>
              <p:cNvPr id="3" name="Content Placeholder 2">
                <a:extLst>
                  <a:ext uri="{FF2B5EF4-FFF2-40B4-BE49-F238E27FC236}">
                    <a16:creationId xmlns:a16="http://schemas.microsoft.com/office/drawing/2014/main" id="{1AD75A5F-2D77-4AF3-AEE0-E2D66B8A0F72}"/>
                  </a:ext>
                </a:extLst>
              </p:cNvPr>
              <p:cNvSpPr>
                <a:spLocks noGrp="1" noRot="1" noChangeAspect="1" noMove="1" noResize="1" noEditPoints="1" noAdjustHandles="1" noChangeArrowheads="1" noChangeShapeType="1" noTextEdit="1"/>
              </p:cNvSpPr>
              <p:nvPr>
                <p:ph idx="1"/>
              </p:nvPr>
            </p:nvSpPr>
            <p:spPr>
              <a:xfrm>
                <a:off x="838200" y="1825625"/>
                <a:ext cx="7504521" cy="4667250"/>
              </a:xfrm>
              <a:blipFill>
                <a:blip r:embed="rId3"/>
                <a:stretch>
                  <a:fillRect l="-1462" t="-2089" r="-1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3A0615-C110-43BA-A369-0A1E528AC8EF}"/>
                  </a:ext>
                </a:extLst>
              </p:cNvPr>
              <p:cNvSpPr txBox="1"/>
              <p:nvPr/>
            </p:nvSpPr>
            <p:spPr>
              <a:xfrm>
                <a:off x="9333961" y="1844161"/>
                <a:ext cx="1991635" cy="879151"/>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2800" b="0" i="1" smtClean="0">
                          <a:latin typeface="Cambria Math" panose="02040503050406030204" pitchFamily="18" charset="0"/>
                        </a:rPr>
                        <m:t>𝑉</m:t>
                      </m:r>
                      <m:r>
                        <a:rPr lang="en-HK" sz="2800" b="0" i="1" smtClean="0">
                          <a:latin typeface="Cambria Math" panose="02040503050406030204" pitchFamily="18" charset="0"/>
                        </a:rPr>
                        <m:t>=</m:t>
                      </m:r>
                      <m:f>
                        <m:fPr>
                          <m:ctrlPr>
                            <a:rPr lang="en-HK" sz="2800" b="0" i="1" smtClean="0">
                              <a:latin typeface="Cambria Math" panose="02040503050406030204" pitchFamily="18" charset="0"/>
                            </a:rPr>
                          </m:ctrlPr>
                        </m:fPr>
                        <m:num>
                          <m:r>
                            <a:rPr lang="en-HK" sz="2800" b="0" i="1" smtClean="0">
                              <a:latin typeface="Cambria Math" panose="02040503050406030204" pitchFamily="18" charset="0"/>
                            </a:rPr>
                            <m:t>𝐸𝑛𝑒𝑟𝑔𝑦</m:t>
                          </m:r>
                        </m:num>
                        <m:den>
                          <m:r>
                            <a:rPr lang="en-HK" sz="2800" b="0" i="1" smtClean="0">
                              <a:latin typeface="Cambria Math" panose="02040503050406030204" pitchFamily="18" charset="0"/>
                            </a:rPr>
                            <m:t>𝑞</m:t>
                          </m:r>
                        </m:den>
                      </m:f>
                    </m:oMath>
                  </m:oMathPara>
                </a14:m>
                <a:endParaRPr lang="en-HK" sz="2800" dirty="0"/>
              </a:p>
            </p:txBody>
          </p:sp>
        </mc:Choice>
        <mc:Fallback xmlns="">
          <p:sp>
            <p:nvSpPr>
              <p:cNvPr id="5" name="TextBox 4">
                <a:extLst>
                  <a:ext uri="{FF2B5EF4-FFF2-40B4-BE49-F238E27FC236}">
                    <a16:creationId xmlns:a16="http://schemas.microsoft.com/office/drawing/2014/main" id="{B93A0615-C110-43BA-A369-0A1E528AC8EF}"/>
                  </a:ext>
                </a:extLst>
              </p:cNvPr>
              <p:cNvSpPr txBox="1">
                <a:spLocks noRot="1" noChangeAspect="1" noMove="1" noResize="1" noEditPoints="1" noAdjustHandles="1" noChangeArrowheads="1" noChangeShapeType="1" noTextEdit="1"/>
              </p:cNvSpPr>
              <p:nvPr/>
            </p:nvSpPr>
            <p:spPr>
              <a:xfrm>
                <a:off x="9333961" y="1844161"/>
                <a:ext cx="1991635" cy="879151"/>
              </a:xfrm>
              <a:prstGeom prst="rect">
                <a:avLst/>
              </a:prstGeom>
              <a:blipFill>
                <a:blip r:embed="rId4"/>
                <a:stretch>
                  <a:fillRect/>
                </a:stretch>
              </a:blipFill>
              <a:ln w="25400">
                <a:noFill/>
              </a:ln>
            </p:spPr>
            <p:txBody>
              <a:bodyPr/>
              <a:lstStyle/>
              <a:p>
                <a:r>
                  <a:rPr lang="en-HK">
                    <a:noFill/>
                  </a:rPr>
                  <a:t> </a:t>
                </a:r>
              </a:p>
            </p:txBody>
          </p:sp>
        </mc:Fallback>
      </mc:AlternateContent>
      <p:sp>
        <p:nvSpPr>
          <p:cNvPr id="6" name="TextBox 5">
            <a:extLst>
              <a:ext uri="{FF2B5EF4-FFF2-40B4-BE49-F238E27FC236}">
                <a16:creationId xmlns:a16="http://schemas.microsoft.com/office/drawing/2014/main" id="{D4B178BE-ED0F-4D4B-A5AB-B00B78BD9A47}"/>
              </a:ext>
            </a:extLst>
          </p:cNvPr>
          <p:cNvSpPr txBox="1"/>
          <p:nvPr/>
        </p:nvSpPr>
        <p:spPr>
          <a:xfrm>
            <a:off x="9830186" y="3316491"/>
            <a:ext cx="1707712" cy="369332"/>
          </a:xfrm>
          <a:prstGeom prst="rect">
            <a:avLst/>
          </a:prstGeom>
          <a:noFill/>
        </p:spPr>
        <p:txBody>
          <a:bodyPr wrap="none" rtlCol="0">
            <a:spAutoFit/>
          </a:bodyPr>
          <a:lstStyle/>
          <a:p>
            <a:r>
              <a:rPr lang="en-HK" dirty="0"/>
              <a:t>Higher potential</a:t>
            </a:r>
          </a:p>
        </p:txBody>
      </p:sp>
      <p:sp>
        <p:nvSpPr>
          <p:cNvPr id="7" name="TextBox 6">
            <a:extLst>
              <a:ext uri="{FF2B5EF4-FFF2-40B4-BE49-F238E27FC236}">
                <a16:creationId xmlns:a16="http://schemas.microsoft.com/office/drawing/2014/main" id="{CD55452D-7C90-4B9C-884E-54D8F12E10A3}"/>
              </a:ext>
            </a:extLst>
          </p:cNvPr>
          <p:cNvSpPr txBox="1"/>
          <p:nvPr/>
        </p:nvSpPr>
        <p:spPr>
          <a:xfrm>
            <a:off x="9853302" y="5871179"/>
            <a:ext cx="1661480" cy="369332"/>
          </a:xfrm>
          <a:prstGeom prst="rect">
            <a:avLst/>
          </a:prstGeom>
          <a:noFill/>
        </p:spPr>
        <p:txBody>
          <a:bodyPr wrap="none" rtlCol="0">
            <a:spAutoFit/>
          </a:bodyPr>
          <a:lstStyle/>
          <a:p>
            <a:r>
              <a:rPr lang="en-HK" dirty="0"/>
              <a:t>Lower potential</a:t>
            </a:r>
          </a:p>
        </p:txBody>
      </p:sp>
    </p:spTree>
    <p:extLst>
      <p:ext uri="{BB962C8B-B14F-4D97-AF65-F5344CB8AC3E}">
        <p14:creationId xmlns:p14="http://schemas.microsoft.com/office/powerpoint/2010/main" val="3479585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DE87-1467-4B0B-A1D1-5E4A1686F934}"/>
              </a:ext>
            </a:extLst>
          </p:cNvPr>
          <p:cNvSpPr>
            <a:spLocks noGrp="1"/>
          </p:cNvSpPr>
          <p:nvPr>
            <p:ph type="title"/>
          </p:nvPr>
        </p:nvSpPr>
        <p:spPr/>
        <p:txBody>
          <a:bodyPr/>
          <a:lstStyle/>
          <a:p>
            <a:r>
              <a:rPr lang="en-HK" dirty="0"/>
              <a:t>Electric current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08AAB-1844-4E7A-9E38-E900CBFD9252}"/>
                  </a:ext>
                </a:extLst>
              </p:cNvPr>
              <p:cNvSpPr>
                <a:spLocks noGrp="1"/>
              </p:cNvSpPr>
              <p:nvPr>
                <p:ph idx="1"/>
              </p:nvPr>
            </p:nvSpPr>
            <p:spPr>
              <a:xfrm>
                <a:off x="838200" y="1562100"/>
                <a:ext cx="6769131" cy="5029199"/>
              </a:xfrm>
            </p:spPr>
            <p:txBody>
              <a:bodyPr>
                <a:noAutofit/>
              </a:bodyPr>
              <a:lstStyle/>
              <a:p>
                <a:pPr marL="514350" indent="-514350">
                  <a:buFont typeface="+mj-lt"/>
                  <a:buAutoNum type="alphaLcParenR"/>
                </a:pPr>
                <a:r>
                  <a:rPr lang="en-GB" altLang="zh-HK" dirty="0"/>
                  <a:t>A loop of copper in electrostatic equilibrium. The entire loop is at a single potential, and the </a:t>
                </a:r>
                <a:r>
                  <a:rPr lang="en-GB" altLang="zh-HK" dirty="0">
                    <a:solidFill>
                      <a:srgbClr val="C00000"/>
                    </a:solidFill>
                  </a:rPr>
                  <a:t>electric field is zero </a:t>
                </a:r>
                <a:r>
                  <a:rPr lang="en-GB" altLang="zh-HK" dirty="0"/>
                  <a:t>at all points inside the copper.</a:t>
                </a:r>
              </a:p>
              <a:p>
                <a:pPr marL="514350" indent="-514350">
                  <a:buFont typeface="+mj-lt"/>
                  <a:buAutoNum type="alphaLcParenR"/>
                </a:pPr>
                <a:r>
                  <a:rPr lang="en-GB" altLang="zh-HK" dirty="0"/>
                  <a:t>Adding a battery imposes an electric potential difference between the ends of the loop that are connected to the terminals of the battery. The </a:t>
                </a:r>
                <a:r>
                  <a:rPr lang="en-GB" altLang="zh-HK" dirty="0">
                    <a:solidFill>
                      <a:srgbClr val="C00000"/>
                    </a:solidFill>
                  </a:rPr>
                  <a:t>battery thus produces an electric field within the loop</a:t>
                </a:r>
                <a:r>
                  <a:rPr lang="en-GB" altLang="zh-HK" dirty="0"/>
                  <a:t>, from terminal to terminal, and the field causes charges to move around the loop. This movement of charges is a current </a:t>
                </a:r>
                <a14:m>
                  <m:oMath xmlns:m="http://schemas.openxmlformats.org/officeDocument/2006/math">
                    <m:r>
                      <a:rPr lang="en-GB" altLang="zh-HK" i="1" dirty="0" smtClean="0">
                        <a:latin typeface="Cambria Math" panose="02040503050406030204" pitchFamily="18" charset="0"/>
                      </a:rPr>
                      <m:t>𝑖</m:t>
                    </m:r>
                  </m:oMath>
                </a14:m>
                <a:r>
                  <a:rPr lang="en-GB" altLang="zh-HK" dirty="0"/>
                  <a:t>.</a:t>
                </a:r>
              </a:p>
              <a:p>
                <a:endParaRPr lang="en-HK" dirty="0"/>
              </a:p>
            </p:txBody>
          </p:sp>
        </mc:Choice>
        <mc:Fallback xmlns="">
          <p:sp>
            <p:nvSpPr>
              <p:cNvPr id="3" name="Content Placeholder 2">
                <a:extLst>
                  <a:ext uri="{FF2B5EF4-FFF2-40B4-BE49-F238E27FC236}">
                    <a16:creationId xmlns:a16="http://schemas.microsoft.com/office/drawing/2014/main" id="{35C08AAB-1844-4E7A-9E38-E900CBFD9252}"/>
                  </a:ext>
                </a:extLst>
              </p:cNvPr>
              <p:cNvSpPr>
                <a:spLocks noGrp="1" noRot="1" noChangeAspect="1" noMove="1" noResize="1" noEditPoints="1" noAdjustHandles="1" noChangeArrowheads="1" noChangeShapeType="1" noTextEdit="1"/>
              </p:cNvSpPr>
              <p:nvPr>
                <p:ph idx="1"/>
              </p:nvPr>
            </p:nvSpPr>
            <p:spPr>
              <a:xfrm>
                <a:off x="838200" y="1562100"/>
                <a:ext cx="6769131" cy="5029199"/>
              </a:xfrm>
              <a:blipFill>
                <a:blip r:embed="rId2"/>
                <a:stretch>
                  <a:fillRect l="-1892" t="-2061" r="-1802"/>
                </a:stretch>
              </a:blipFill>
            </p:spPr>
            <p:txBody>
              <a:bodyPr/>
              <a:lstStyle/>
              <a:p>
                <a:r>
                  <a:rPr lang="en-HK">
                    <a:noFill/>
                  </a:rPr>
                  <a:t> </a:t>
                </a:r>
              </a:p>
            </p:txBody>
          </p:sp>
        </mc:Fallback>
      </mc:AlternateContent>
      <p:pic>
        <p:nvPicPr>
          <p:cNvPr id="5" name="Picture 5" descr="F27_01">
            <a:extLst>
              <a:ext uri="{FF2B5EF4-FFF2-40B4-BE49-F238E27FC236}">
                <a16:creationId xmlns:a16="http://schemas.microsoft.com/office/drawing/2014/main" id="{97091FF5-EE25-4222-BA9E-BF4C9280E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915" y="2073275"/>
            <a:ext cx="3284429"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578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DEB3-14FD-4826-870B-82DBFBDDCFDE}"/>
              </a:ext>
            </a:extLst>
          </p:cNvPr>
          <p:cNvSpPr>
            <a:spLocks noGrp="1"/>
          </p:cNvSpPr>
          <p:nvPr>
            <p:ph type="title"/>
          </p:nvPr>
        </p:nvSpPr>
        <p:spPr/>
        <p:txBody>
          <a:bodyPr/>
          <a:lstStyle/>
          <a:p>
            <a:r>
              <a:rPr lang="en-HK" dirty="0"/>
              <a:t>Flow of charge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47F72-F0CE-4C3E-BCF4-1D05819E51F8}"/>
                  </a:ext>
                </a:extLst>
              </p:cNvPr>
              <p:cNvSpPr>
                <a:spLocks noGrp="1"/>
              </p:cNvSpPr>
              <p:nvPr>
                <p:ph idx="1"/>
              </p:nvPr>
            </p:nvSpPr>
            <p:spPr>
              <a:xfrm>
                <a:off x="838200" y="1825625"/>
                <a:ext cx="7208520" cy="4351338"/>
              </a:xfrm>
            </p:spPr>
            <p:txBody>
              <a:bodyPr>
                <a:normAutofit/>
              </a:bodyPr>
              <a:lstStyle/>
              <a:p>
                <a:r>
                  <a:rPr lang="en-US" dirty="0"/>
                  <a:t>Usually, we said positive charge (current, </a:t>
                </a:r>
                <a14:m>
                  <m:oMath xmlns:m="http://schemas.openxmlformats.org/officeDocument/2006/math">
                    <m:r>
                      <a:rPr lang="en-US" i="1" dirty="0" smtClean="0">
                        <a:latin typeface="Cambria Math" panose="02040503050406030204" pitchFamily="18" charset="0"/>
                      </a:rPr>
                      <m:t>𝐼</m:t>
                    </m:r>
                  </m:oMath>
                </a14:m>
                <a:r>
                  <a:rPr lang="en-US" dirty="0"/>
                  <a:t>) flows from positive terminal to negative terminal </a:t>
                </a:r>
              </a:p>
              <a:p>
                <a:r>
                  <a:rPr lang="en-US" dirty="0"/>
                  <a:t>Although in reality only negative charge moves in a metal wire</a:t>
                </a:r>
              </a:p>
              <a:p>
                <a:pPr marL="0" indent="0">
                  <a:buNone/>
                </a:pPr>
                <a:endParaRPr lang="en-US" dirty="0"/>
              </a:p>
              <a:p>
                <a:endParaRPr lang="en-HK" dirty="0"/>
              </a:p>
            </p:txBody>
          </p:sp>
        </mc:Choice>
        <mc:Fallback xmlns="">
          <p:sp>
            <p:nvSpPr>
              <p:cNvPr id="3" name="Content Placeholder 2">
                <a:extLst>
                  <a:ext uri="{FF2B5EF4-FFF2-40B4-BE49-F238E27FC236}">
                    <a16:creationId xmlns:a16="http://schemas.microsoft.com/office/drawing/2014/main" id="{3B147F72-F0CE-4C3E-BCF4-1D05819E51F8}"/>
                  </a:ext>
                </a:extLst>
              </p:cNvPr>
              <p:cNvSpPr>
                <a:spLocks noGrp="1" noRot="1" noChangeAspect="1" noMove="1" noResize="1" noEditPoints="1" noAdjustHandles="1" noChangeArrowheads="1" noChangeShapeType="1" noTextEdit="1"/>
              </p:cNvSpPr>
              <p:nvPr>
                <p:ph idx="1"/>
              </p:nvPr>
            </p:nvSpPr>
            <p:spPr>
              <a:xfrm>
                <a:off x="838200" y="1825625"/>
                <a:ext cx="7208520" cy="4351338"/>
              </a:xfrm>
              <a:blipFill>
                <a:blip r:embed="rId2"/>
                <a:stretch>
                  <a:fillRect l="-1523" t="-2241" r="-2030"/>
                </a:stretch>
              </a:blipFill>
            </p:spPr>
            <p:txBody>
              <a:bodyPr/>
              <a:lstStyle/>
              <a:p>
                <a:r>
                  <a:rPr lang="en-HK">
                    <a:noFill/>
                  </a:rPr>
                  <a:t> </a:t>
                </a:r>
              </a:p>
            </p:txBody>
          </p:sp>
        </mc:Fallback>
      </mc:AlternateContent>
      <p:pic>
        <p:nvPicPr>
          <p:cNvPr id="3074" name="Picture 2" descr="Conventional Current">
            <a:extLst>
              <a:ext uri="{FF2B5EF4-FFF2-40B4-BE49-F238E27FC236}">
                <a16:creationId xmlns:a16="http://schemas.microsoft.com/office/drawing/2014/main" id="{F20DB0C5-CA4A-4EEC-B60D-D9679C21F9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162"/>
          <a:stretch/>
        </p:blipFill>
        <p:spPr bwMode="auto">
          <a:xfrm>
            <a:off x="8549915" y="1690689"/>
            <a:ext cx="3086100" cy="1738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70CBF98-40B0-4261-A81B-B4F3885B67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162"/>
          <a:stretch/>
        </p:blipFill>
        <p:spPr bwMode="auto">
          <a:xfrm>
            <a:off x="8540488" y="4331518"/>
            <a:ext cx="3086100" cy="1738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746AA9-BF9E-4125-922F-BECC424BF6A1}"/>
              </a:ext>
            </a:extLst>
          </p:cNvPr>
          <p:cNvSpPr txBox="1"/>
          <p:nvPr/>
        </p:nvSpPr>
        <p:spPr>
          <a:xfrm>
            <a:off x="9402710" y="3326261"/>
            <a:ext cx="1361655" cy="369332"/>
          </a:xfrm>
          <a:prstGeom prst="rect">
            <a:avLst/>
          </a:prstGeom>
          <a:noFill/>
        </p:spPr>
        <p:txBody>
          <a:bodyPr wrap="none" rtlCol="0">
            <a:spAutoFit/>
          </a:bodyPr>
          <a:lstStyle/>
          <a:p>
            <a:r>
              <a:rPr lang="en-HK" dirty="0"/>
              <a:t>Current flow</a:t>
            </a:r>
          </a:p>
        </p:txBody>
      </p:sp>
      <p:sp>
        <p:nvSpPr>
          <p:cNvPr id="8" name="TextBox 7">
            <a:extLst>
              <a:ext uri="{FF2B5EF4-FFF2-40B4-BE49-F238E27FC236}">
                <a16:creationId xmlns:a16="http://schemas.microsoft.com/office/drawing/2014/main" id="{3576945F-93A3-4725-8635-79EE99D3A11D}"/>
              </a:ext>
            </a:extLst>
          </p:cNvPr>
          <p:cNvSpPr txBox="1"/>
          <p:nvPr/>
        </p:nvSpPr>
        <p:spPr>
          <a:xfrm>
            <a:off x="9372348" y="5967091"/>
            <a:ext cx="1422377" cy="369332"/>
          </a:xfrm>
          <a:prstGeom prst="rect">
            <a:avLst/>
          </a:prstGeom>
          <a:noFill/>
        </p:spPr>
        <p:txBody>
          <a:bodyPr wrap="none" rtlCol="0">
            <a:spAutoFit/>
          </a:bodyPr>
          <a:lstStyle/>
          <a:p>
            <a:r>
              <a:rPr lang="en-HK" dirty="0"/>
              <a:t>Electron flow</a:t>
            </a:r>
          </a:p>
        </p:txBody>
      </p:sp>
    </p:spTree>
    <p:extLst>
      <p:ext uri="{BB962C8B-B14F-4D97-AF65-F5344CB8AC3E}">
        <p14:creationId xmlns:p14="http://schemas.microsoft.com/office/powerpoint/2010/main" val="33752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30B2-258E-46B6-962C-87526A5DA8DC}"/>
              </a:ext>
            </a:extLst>
          </p:cNvPr>
          <p:cNvSpPr>
            <a:spLocks noGrp="1"/>
          </p:cNvSpPr>
          <p:nvPr>
            <p:ph type="title"/>
          </p:nvPr>
        </p:nvSpPr>
        <p:spPr/>
        <p:txBody>
          <a:bodyPr/>
          <a:lstStyle/>
          <a:p>
            <a:r>
              <a:rPr lang="en-HK" dirty="0"/>
              <a:t>Electric current</a:t>
            </a:r>
          </a:p>
        </p:txBody>
      </p:sp>
      <p:sp>
        <p:nvSpPr>
          <p:cNvPr id="3" name="Content Placeholder 2">
            <a:extLst>
              <a:ext uri="{FF2B5EF4-FFF2-40B4-BE49-F238E27FC236}">
                <a16:creationId xmlns:a16="http://schemas.microsoft.com/office/drawing/2014/main" id="{73964ACE-C53C-4DE3-8543-5C81304D50C5}"/>
              </a:ext>
            </a:extLst>
          </p:cNvPr>
          <p:cNvSpPr>
            <a:spLocks noGrp="1"/>
          </p:cNvSpPr>
          <p:nvPr>
            <p:ph idx="1"/>
          </p:nvPr>
        </p:nvSpPr>
        <p:spPr/>
        <p:txBody>
          <a:bodyPr/>
          <a:lstStyle/>
          <a:p>
            <a:r>
              <a:rPr lang="en-US" dirty="0"/>
              <a:t>Current is defined as the rate of flow of electric charge moving through an electrical conductor.</a:t>
            </a:r>
          </a:p>
          <a:p>
            <a:endParaRPr lang="en-US" dirty="0"/>
          </a:p>
          <a:p>
            <a:endParaRPr lang="en-US" dirty="0"/>
          </a:p>
          <a:p>
            <a:endParaRPr lang="en-US" dirty="0"/>
          </a:p>
          <a:p>
            <a:endParaRPr lang="en-US" dirty="0"/>
          </a:p>
          <a:p>
            <a:pPr eaLnBrk="1" hangingPunct="1">
              <a:spcBef>
                <a:spcPct val="50000"/>
              </a:spcBef>
            </a:pPr>
            <a:r>
              <a:rPr lang="en-GB" altLang="zh-HK" dirty="0"/>
              <a:t>Unit for electric current: Ampere (A)</a:t>
            </a:r>
          </a:p>
          <a:p>
            <a:pPr eaLnBrk="1" hangingPunct="1">
              <a:spcBef>
                <a:spcPct val="50000"/>
              </a:spcBef>
            </a:pPr>
            <a:r>
              <a:rPr lang="en-GB" altLang="zh-HK" dirty="0"/>
              <a:t>1 A = 1 coulomb per second = 1 C/s</a:t>
            </a:r>
          </a:p>
          <a:p>
            <a:pPr marL="0" indent="0">
              <a:buNone/>
            </a:pPr>
            <a:endParaRPr lang="en-HK" dirty="0"/>
          </a:p>
        </p:txBody>
      </p:sp>
      <p:pic>
        <p:nvPicPr>
          <p:cNvPr id="4" name="Picture 4" descr="F27_02">
            <a:extLst>
              <a:ext uri="{FF2B5EF4-FFF2-40B4-BE49-F238E27FC236}">
                <a16:creationId xmlns:a16="http://schemas.microsoft.com/office/drawing/2014/main" id="{CBF392F8-FC3C-4DCB-B261-70773E214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0689" y="3873010"/>
            <a:ext cx="4038600"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454E95-91DD-4493-A6CD-0D746E14D33E}"/>
                  </a:ext>
                </a:extLst>
              </p:cNvPr>
              <p:cNvSpPr txBox="1"/>
              <p:nvPr/>
            </p:nvSpPr>
            <p:spPr>
              <a:xfrm>
                <a:off x="7536720" y="2829804"/>
                <a:ext cx="4406537" cy="646331"/>
              </a:xfrm>
              <a:prstGeom prst="rect">
                <a:avLst/>
              </a:prstGeom>
              <a:noFill/>
            </p:spPr>
            <p:txBody>
              <a:bodyPr wrap="square">
                <a:spAutoFit/>
              </a:bodyPr>
              <a:lstStyle/>
              <a:p>
                <a:pPr eaLnBrk="1" hangingPunct="1">
                  <a:spcBef>
                    <a:spcPct val="50000"/>
                  </a:spcBef>
                </a:pPr>
                <a:r>
                  <a:rPr lang="en-GB" altLang="zh-HK" sz="1800" dirty="0"/>
                  <a:t>The current </a:t>
                </a:r>
                <a14:m>
                  <m:oMath xmlns:m="http://schemas.openxmlformats.org/officeDocument/2006/math">
                    <m:r>
                      <a:rPr lang="en-GB" altLang="zh-HK" sz="1800" i="1" dirty="0" smtClean="0">
                        <a:latin typeface="Cambria Math" panose="02040503050406030204" pitchFamily="18" charset="0"/>
                      </a:rPr>
                      <m:t>𝑖</m:t>
                    </m:r>
                  </m:oMath>
                </a14:m>
                <a:r>
                  <a:rPr lang="en-GB" altLang="zh-HK" sz="1800" dirty="0"/>
                  <a:t> through the conductor has the same value at planes </a:t>
                </a:r>
                <a:r>
                  <a:rPr lang="en-GB" altLang="zh-HK" sz="1800" i="1" dirty="0"/>
                  <a:t>aa</a:t>
                </a:r>
                <a:r>
                  <a:rPr lang="en-GB" altLang="zh-HK" sz="1800" dirty="0"/>
                  <a:t>’, </a:t>
                </a:r>
                <a:r>
                  <a:rPr lang="en-GB" altLang="zh-HK" sz="1800" i="1" dirty="0"/>
                  <a:t>bb</a:t>
                </a:r>
                <a:r>
                  <a:rPr lang="en-GB" altLang="zh-HK" sz="1800" dirty="0"/>
                  <a:t>’, and </a:t>
                </a:r>
                <a:r>
                  <a:rPr lang="en-GB" altLang="zh-HK" sz="1800" i="1" dirty="0"/>
                  <a:t>cc</a:t>
                </a:r>
                <a:r>
                  <a:rPr lang="en-GB" altLang="zh-HK" sz="1800" dirty="0"/>
                  <a:t>’.</a:t>
                </a:r>
              </a:p>
            </p:txBody>
          </p:sp>
        </mc:Choice>
        <mc:Fallback xmlns="">
          <p:sp>
            <p:nvSpPr>
              <p:cNvPr id="6" name="TextBox 5">
                <a:extLst>
                  <a:ext uri="{FF2B5EF4-FFF2-40B4-BE49-F238E27FC236}">
                    <a16:creationId xmlns:a16="http://schemas.microsoft.com/office/drawing/2014/main" id="{87454E95-91DD-4493-A6CD-0D746E14D33E}"/>
                  </a:ext>
                </a:extLst>
              </p:cNvPr>
              <p:cNvSpPr txBox="1">
                <a:spLocks noRot="1" noChangeAspect="1" noMove="1" noResize="1" noEditPoints="1" noAdjustHandles="1" noChangeArrowheads="1" noChangeShapeType="1" noTextEdit="1"/>
              </p:cNvSpPr>
              <p:nvPr/>
            </p:nvSpPr>
            <p:spPr>
              <a:xfrm>
                <a:off x="7536720" y="2829804"/>
                <a:ext cx="4406537" cy="646331"/>
              </a:xfrm>
              <a:prstGeom prst="rect">
                <a:avLst/>
              </a:prstGeom>
              <a:blipFill>
                <a:blip r:embed="rId3"/>
                <a:stretch>
                  <a:fillRect l="-1107" t="-4717" b="-14151"/>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195610-3827-4CC5-AAE9-9F79F0898C35}"/>
                  </a:ext>
                </a:extLst>
              </p:cNvPr>
              <p:cNvSpPr txBox="1"/>
              <p:nvPr/>
            </p:nvSpPr>
            <p:spPr>
              <a:xfrm>
                <a:off x="1125409" y="3469043"/>
                <a:ext cx="901529" cy="737959"/>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2800" b="0" i="1" smtClean="0">
                          <a:latin typeface="Cambria Math" panose="02040503050406030204" pitchFamily="18" charset="0"/>
                        </a:rPr>
                        <m:t>𝐼</m:t>
                      </m:r>
                      <m:r>
                        <a:rPr lang="en-HK" sz="2800" b="0" i="1" smtClean="0">
                          <a:latin typeface="Cambria Math" panose="02040503050406030204" pitchFamily="18" charset="0"/>
                        </a:rPr>
                        <m:t>=</m:t>
                      </m:r>
                      <m:f>
                        <m:fPr>
                          <m:ctrlPr>
                            <a:rPr lang="en-HK" sz="2800" b="0" i="1" smtClean="0">
                              <a:latin typeface="Cambria Math" panose="02040503050406030204" pitchFamily="18" charset="0"/>
                            </a:rPr>
                          </m:ctrlPr>
                        </m:fPr>
                        <m:num>
                          <m:r>
                            <a:rPr lang="en-HK" sz="2800" b="0" i="1" smtClean="0">
                              <a:latin typeface="Cambria Math" panose="02040503050406030204" pitchFamily="18" charset="0"/>
                            </a:rPr>
                            <m:t>𝑞</m:t>
                          </m:r>
                        </m:num>
                        <m:den>
                          <m:r>
                            <a:rPr lang="en-HK" sz="2800" b="0" i="1" smtClean="0">
                              <a:latin typeface="Cambria Math" panose="02040503050406030204" pitchFamily="18" charset="0"/>
                            </a:rPr>
                            <m:t>𝑡</m:t>
                          </m:r>
                        </m:den>
                      </m:f>
                    </m:oMath>
                  </m:oMathPara>
                </a14:m>
                <a:endParaRPr lang="en-HK" sz="2800" dirty="0"/>
              </a:p>
            </p:txBody>
          </p:sp>
        </mc:Choice>
        <mc:Fallback xmlns="">
          <p:sp>
            <p:nvSpPr>
              <p:cNvPr id="11" name="TextBox 10">
                <a:extLst>
                  <a:ext uri="{FF2B5EF4-FFF2-40B4-BE49-F238E27FC236}">
                    <a16:creationId xmlns:a16="http://schemas.microsoft.com/office/drawing/2014/main" id="{57195610-3827-4CC5-AAE9-9F79F0898C35}"/>
                  </a:ext>
                </a:extLst>
              </p:cNvPr>
              <p:cNvSpPr txBox="1">
                <a:spLocks noRot="1" noChangeAspect="1" noMove="1" noResize="1" noEditPoints="1" noAdjustHandles="1" noChangeArrowheads="1" noChangeShapeType="1" noTextEdit="1"/>
              </p:cNvSpPr>
              <p:nvPr/>
            </p:nvSpPr>
            <p:spPr>
              <a:xfrm>
                <a:off x="1125409" y="3469043"/>
                <a:ext cx="901529" cy="737959"/>
              </a:xfrm>
              <a:prstGeom prst="rect">
                <a:avLst/>
              </a:prstGeom>
              <a:blipFill>
                <a:blip r:embed="rId4"/>
                <a:stretch>
                  <a:fillRect/>
                </a:stretch>
              </a:blipFill>
              <a:ln w="25400">
                <a:solidFill>
                  <a:srgbClr val="C00000"/>
                </a:solid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632286-9B65-4222-86B9-31E22BE69760}"/>
                  </a:ext>
                </a:extLst>
              </p:cNvPr>
              <p:cNvSpPr txBox="1"/>
              <p:nvPr/>
            </p:nvSpPr>
            <p:spPr>
              <a:xfrm>
                <a:off x="5719952" y="3429000"/>
                <a:ext cx="1109919"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2800" b="0" i="1" smtClean="0">
                          <a:latin typeface="Cambria Math" panose="02040503050406030204" pitchFamily="18" charset="0"/>
                        </a:rPr>
                        <m:t>𝐼</m:t>
                      </m:r>
                      <m:r>
                        <a:rPr lang="en-HK" sz="2800" b="0" i="1" smtClean="0">
                          <a:latin typeface="Cambria Math" panose="02040503050406030204" pitchFamily="18" charset="0"/>
                        </a:rPr>
                        <m:t>=</m:t>
                      </m:r>
                      <m:f>
                        <m:fPr>
                          <m:ctrlPr>
                            <a:rPr lang="en-HK" sz="2800" b="0" i="1" smtClean="0">
                              <a:latin typeface="Cambria Math" panose="02040503050406030204" pitchFamily="18" charset="0"/>
                            </a:rPr>
                          </m:ctrlPr>
                        </m:fPr>
                        <m:num>
                          <m:r>
                            <a:rPr lang="en-HK" sz="2800" b="0" i="1" smtClean="0">
                              <a:latin typeface="Cambria Math" panose="02040503050406030204" pitchFamily="18" charset="0"/>
                            </a:rPr>
                            <m:t>𝑑𝑞</m:t>
                          </m:r>
                        </m:num>
                        <m:den>
                          <m:r>
                            <a:rPr lang="en-HK" sz="2800" b="0" i="1" smtClean="0">
                              <a:latin typeface="Cambria Math" panose="02040503050406030204" pitchFamily="18" charset="0"/>
                            </a:rPr>
                            <m:t>𝑑𝑡</m:t>
                          </m:r>
                        </m:den>
                      </m:f>
                    </m:oMath>
                  </m:oMathPara>
                </a14:m>
                <a:endParaRPr lang="en-HK" sz="2800" dirty="0"/>
              </a:p>
            </p:txBody>
          </p:sp>
        </mc:Choice>
        <mc:Fallback xmlns="">
          <p:sp>
            <p:nvSpPr>
              <p:cNvPr id="12" name="TextBox 11">
                <a:extLst>
                  <a:ext uri="{FF2B5EF4-FFF2-40B4-BE49-F238E27FC236}">
                    <a16:creationId xmlns:a16="http://schemas.microsoft.com/office/drawing/2014/main" id="{E8632286-9B65-4222-86B9-31E22BE69760}"/>
                  </a:ext>
                </a:extLst>
              </p:cNvPr>
              <p:cNvSpPr txBox="1">
                <a:spLocks noRot="1" noChangeAspect="1" noMove="1" noResize="1" noEditPoints="1" noAdjustHandles="1" noChangeArrowheads="1" noChangeShapeType="1" noTextEdit="1"/>
              </p:cNvSpPr>
              <p:nvPr/>
            </p:nvSpPr>
            <p:spPr>
              <a:xfrm>
                <a:off x="5719952" y="3429000"/>
                <a:ext cx="1109919" cy="818044"/>
              </a:xfrm>
              <a:prstGeom prst="rect">
                <a:avLst/>
              </a:prstGeom>
              <a:blipFill>
                <a:blip r:embed="rId5"/>
                <a:stretch>
                  <a:fillRect/>
                </a:stretch>
              </a:blipFill>
            </p:spPr>
            <p:txBody>
              <a:bodyPr/>
              <a:lstStyle/>
              <a:p>
                <a:r>
                  <a:rPr lang="en-HK">
                    <a:noFill/>
                  </a:rPr>
                  <a:t> </a:t>
                </a:r>
              </a:p>
            </p:txBody>
          </p:sp>
        </mc:Fallback>
      </mc:AlternateContent>
      <p:cxnSp>
        <p:nvCxnSpPr>
          <p:cNvPr id="13" name="Straight Arrow Connector 12">
            <a:extLst>
              <a:ext uri="{FF2B5EF4-FFF2-40B4-BE49-F238E27FC236}">
                <a16:creationId xmlns:a16="http://schemas.microsoft.com/office/drawing/2014/main" id="{EEE90F28-D46B-403E-9018-613B9A43C7EC}"/>
              </a:ext>
            </a:extLst>
          </p:cNvPr>
          <p:cNvCxnSpPr>
            <a:cxnSpLocks/>
          </p:cNvCxnSpPr>
          <p:nvPr/>
        </p:nvCxnSpPr>
        <p:spPr>
          <a:xfrm>
            <a:off x="2476832" y="3947314"/>
            <a:ext cx="287203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BC9BE22A-D41D-4DD1-8F08-73C35E88C6BF}"/>
              </a:ext>
            </a:extLst>
          </p:cNvPr>
          <p:cNvSpPr txBox="1"/>
          <p:nvPr/>
        </p:nvSpPr>
        <p:spPr>
          <a:xfrm>
            <a:off x="2525058" y="3577982"/>
            <a:ext cx="2691699" cy="369332"/>
          </a:xfrm>
          <a:prstGeom prst="rect">
            <a:avLst/>
          </a:prstGeom>
          <a:noFill/>
        </p:spPr>
        <p:txBody>
          <a:bodyPr wrap="none" rtlCol="0">
            <a:spAutoFit/>
          </a:bodyPr>
          <a:lstStyle/>
          <a:p>
            <a:r>
              <a:rPr lang="en-HK" dirty="0"/>
              <a:t>more advanced expression</a:t>
            </a:r>
          </a:p>
        </p:txBody>
      </p:sp>
    </p:spTree>
    <p:extLst>
      <p:ext uri="{BB962C8B-B14F-4D97-AF65-F5344CB8AC3E}">
        <p14:creationId xmlns:p14="http://schemas.microsoft.com/office/powerpoint/2010/main" val="540345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52565-6476-4A9B-B281-ED2BEBA1CC89}"/>
              </a:ext>
            </a:extLst>
          </p:cNvPr>
          <p:cNvSpPr>
            <a:spLocks noGrp="1"/>
          </p:cNvSpPr>
          <p:nvPr>
            <p:ph type="title"/>
          </p:nvPr>
        </p:nvSpPr>
        <p:spPr/>
        <p:txBody>
          <a:bodyPr/>
          <a:lstStyle/>
          <a:p>
            <a:r>
              <a:rPr lang="en-GB" altLang="zh-HK" dirty="0">
                <a:ea typeface="新細明體" charset="-120"/>
              </a:rPr>
              <a:t>Ohm’s Law</a:t>
            </a:r>
            <a:endParaRPr lang="en-H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193EF-DDB3-432D-B407-ED09241EC294}"/>
                  </a:ext>
                </a:extLst>
              </p:cNvPr>
              <p:cNvSpPr>
                <a:spLocks noGrp="1"/>
              </p:cNvSpPr>
              <p:nvPr>
                <p:ph idx="1"/>
              </p:nvPr>
            </p:nvSpPr>
            <p:spPr>
              <a:xfrm>
                <a:off x="838199" y="1806771"/>
                <a:ext cx="10515600" cy="4351338"/>
              </a:xfrm>
            </p:spPr>
            <p:txBody>
              <a:bodyPr/>
              <a:lstStyle/>
              <a:p>
                <a:r>
                  <a:rPr lang="en-US" altLang="zh-HK" sz="2800" dirty="0"/>
                  <a:t>Ohm discovered that the current </a:t>
                </a:r>
                <a14:m>
                  <m:oMath xmlns:m="http://schemas.openxmlformats.org/officeDocument/2006/math">
                    <m:r>
                      <a:rPr lang="en-US" altLang="zh-HK" sz="2800" i="1" dirty="0" smtClean="0">
                        <a:solidFill>
                          <a:srgbClr val="C00000"/>
                        </a:solidFill>
                        <a:latin typeface="Cambria Math" panose="02040503050406030204" pitchFamily="18" charset="0"/>
                      </a:rPr>
                      <m:t>𝐼</m:t>
                    </m:r>
                  </m:oMath>
                </a14:m>
                <a:r>
                  <a:rPr lang="en-US" altLang="zh-HK" sz="2800" dirty="0"/>
                  <a:t> </a:t>
                </a:r>
                <a:r>
                  <a:rPr lang="en-US" altLang="zh-HK" dirty="0">
                    <a:solidFill>
                      <a:srgbClr val="C00000"/>
                    </a:solidFill>
                  </a:rPr>
                  <a:t>through a </a:t>
                </a:r>
                <a:r>
                  <a:rPr lang="en-US" altLang="zh-HK" i="1" dirty="0">
                    <a:solidFill>
                      <a:srgbClr val="C00000"/>
                    </a:solidFill>
                  </a:rPr>
                  <a:t>conductor</a:t>
                </a:r>
                <a:r>
                  <a:rPr lang="en-US" altLang="zh-HK" dirty="0">
                    <a:solidFill>
                      <a:srgbClr val="C00000"/>
                    </a:solidFill>
                  </a:rPr>
                  <a:t> is directly proportional to the voltage </a:t>
                </a:r>
                <a14:m>
                  <m:oMath xmlns:m="http://schemas.openxmlformats.org/officeDocument/2006/math">
                    <m:r>
                      <a:rPr lang="en-US" altLang="zh-HK" sz="2800" i="1" dirty="0" smtClean="0">
                        <a:solidFill>
                          <a:srgbClr val="C00000"/>
                        </a:solidFill>
                        <a:latin typeface="Cambria Math" panose="02040503050406030204" pitchFamily="18" charset="0"/>
                      </a:rPr>
                      <m:t>𝑉</m:t>
                    </m:r>
                  </m:oMath>
                </a14:m>
                <a:r>
                  <a:rPr lang="en-US" altLang="zh-HK" sz="2800" dirty="0"/>
                  <a:t> established across the circuit and is </a:t>
                </a:r>
                <a:r>
                  <a:rPr lang="en-US" altLang="zh-HK" sz="2800" dirty="0">
                    <a:solidFill>
                      <a:srgbClr val="C00000"/>
                    </a:solidFill>
                  </a:rPr>
                  <a:t>inversely proportional to the resistance </a:t>
                </a:r>
                <a14:m>
                  <m:oMath xmlns:m="http://schemas.openxmlformats.org/officeDocument/2006/math">
                    <m:r>
                      <a:rPr lang="en-US" altLang="zh-HK" sz="2800" i="1" dirty="0" smtClean="0">
                        <a:solidFill>
                          <a:srgbClr val="C00000"/>
                        </a:solidFill>
                        <a:latin typeface="Cambria Math" panose="02040503050406030204" pitchFamily="18" charset="0"/>
                      </a:rPr>
                      <m:t>𝑅</m:t>
                    </m:r>
                  </m:oMath>
                </a14:m>
                <a:r>
                  <a:rPr lang="en-US" altLang="zh-HK" sz="2800" dirty="0"/>
                  <a:t> of the circuit.</a:t>
                </a:r>
              </a:p>
              <a:p>
                <a:endParaRPr lang="en-HK" dirty="0"/>
              </a:p>
              <a:p>
                <a:endParaRPr lang="en-HK" dirty="0"/>
              </a:p>
              <a:p>
                <a:r>
                  <a:rPr lang="en-HK" dirty="0"/>
                  <a:t>Therefore, we have</a:t>
                </a:r>
              </a:p>
            </p:txBody>
          </p:sp>
        </mc:Choice>
        <mc:Fallback xmlns="">
          <p:sp>
            <p:nvSpPr>
              <p:cNvPr id="3" name="Content Placeholder 2">
                <a:extLst>
                  <a:ext uri="{FF2B5EF4-FFF2-40B4-BE49-F238E27FC236}">
                    <a16:creationId xmlns:a16="http://schemas.microsoft.com/office/drawing/2014/main" id="{7BD193EF-DDB3-432D-B407-ED09241EC294}"/>
                  </a:ext>
                </a:extLst>
              </p:cNvPr>
              <p:cNvSpPr>
                <a:spLocks noGrp="1" noRot="1" noChangeAspect="1" noMove="1" noResize="1" noEditPoints="1" noAdjustHandles="1" noChangeArrowheads="1" noChangeShapeType="1" noTextEdit="1"/>
              </p:cNvSpPr>
              <p:nvPr>
                <p:ph idx="1"/>
              </p:nvPr>
            </p:nvSpPr>
            <p:spPr>
              <a:xfrm>
                <a:off x="838199" y="1806771"/>
                <a:ext cx="10515600" cy="4351338"/>
              </a:xfrm>
              <a:blipFill>
                <a:blip r:embed="rId2"/>
                <a:stretch>
                  <a:fillRect l="-986" t="-2241"/>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F60682-FEB1-4FA7-8EAF-291D056B5CCB}"/>
                  </a:ext>
                </a:extLst>
              </p:cNvPr>
              <p:cNvSpPr txBox="1"/>
              <p:nvPr/>
            </p:nvSpPr>
            <p:spPr>
              <a:xfrm>
                <a:off x="4118438" y="4154463"/>
                <a:ext cx="1325491" cy="492443"/>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3200" b="0" i="1" smtClean="0">
                          <a:latin typeface="Cambria Math" panose="02040503050406030204" pitchFamily="18" charset="0"/>
                        </a:rPr>
                        <m:t>𝑉</m:t>
                      </m:r>
                      <m:r>
                        <a:rPr lang="en-HK" sz="3200" b="0" i="1" smtClean="0">
                          <a:latin typeface="Cambria Math" panose="02040503050406030204" pitchFamily="18" charset="0"/>
                        </a:rPr>
                        <m:t>=</m:t>
                      </m:r>
                      <m:r>
                        <a:rPr lang="en-HK" sz="3200" b="0" i="1" smtClean="0">
                          <a:latin typeface="Cambria Math" panose="02040503050406030204" pitchFamily="18" charset="0"/>
                          <a:ea typeface="Cambria Math" panose="02040503050406030204" pitchFamily="18" charset="0"/>
                        </a:rPr>
                        <m:t>𝐼𝑅</m:t>
                      </m:r>
                    </m:oMath>
                  </m:oMathPara>
                </a14:m>
                <a:endParaRPr lang="en-HK" sz="3200" dirty="0"/>
              </a:p>
            </p:txBody>
          </p:sp>
        </mc:Choice>
        <mc:Fallback xmlns="">
          <p:sp>
            <p:nvSpPr>
              <p:cNvPr id="6" name="TextBox 5">
                <a:extLst>
                  <a:ext uri="{FF2B5EF4-FFF2-40B4-BE49-F238E27FC236}">
                    <a16:creationId xmlns:a16="http://schemas.microsoft.com/office/drawing/2014/main" id="{B6F60682-FEB1-4FA7-8EAF-291D056B5CCB}"/>
                  </a:ext>
                </a:extLst>
              </p:cNvPr>
              <p:cNvSpPr txBox="1">
                <a:spLocks noRot="1" noChangeAspect="1" noMove="1" noResize="1" noEditPoints="1" noAdjustHandles="1" noChangeArrowheads="1" noChangeShapeType="1" noTextEdit="1"/>
              </p:cNvSpPr>
              <p:nvPr/>
            </p:nvSpPr>
            <p:spPr>
              <a:xfrm>
                <a:off x="4118438" y="4154463"/>
                <a:ext cx="1325491" cy="492443"/>
              </a:xfrm>
              <a:prstGeom prst="rect">
                <a:avLst/>
              </a:prstGeom>
              <a:blipFill>
                <a:blip r:embed="rId3"/>
                <a:stretch>
                  <a:fillRect/>
                </a:stretch>
              </a:blipFill>
              <a:ln w="25400">
                <a:solidFill>
                  <a:srgbClr val="C00000"/>
                </a:solid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86CB12D-0055-4D00-8E89-FF074DEF9DE6}"/>
                  </a:ext>
                </a:extLst>
              </p:cNvPr>
              <p:cNvSpPr txBox="1"/>
              <p:nvPr/>
            </p:nvSpPr>
            <p:spPr>
              <a:xfrm>
                <a:off x="4781184" y="3008266"/>
                <a:ext cx="248606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2800" b="0" i="1" smtClean="0">
                          <a:latin typeface="Cambria Math" panose="02040503050406030204" pitchFamily="18" charset="0"/>
                        </a:rPr>
                        <m:t>𝐼</m:t>
                      </m:r>
                      <m:r>
                        <a:rPr lang="en-HK" sz="2800" b="0" i="1" dirty="0" smtClean="0">
                          <a:latin typeface="Cambria Math" panose="02040503050406030204" pitchFamily="18" charset="0"/>
                          <a:ea typeface="Cambria Math" panose="02040503050406030204" pitchFamily="18" charset="0"/>
                        </a:rPr>
                        <m:t>∝</m:t>
                      </m:r>
                      <m:r>
                        <a:rPr lang="en-HK" sz="2800" b="0" i="1" smtClean="0">
                          <a:latin typeface="Cambria Math" panose="02040503050406030204" pitchFamily="18" charset="0"/>
                        </a:rPr>
                        <m:t>𝑉</m:t>
                      </m:r>
                      <m:r>
                        <a:rPr lang="en-HK" sz="2800" b="0" i="0" smtClean="0">
                          <a:latin typeface="Cambria Math" panose="02040503050406030204" pitchFamily="18" charset="0"/>
                        </a:rPr>
                        <m:t> </m:t>
                      </m:r>
                      <m:r>
                        <m:rPr>
                          <m:sty m:val="p"/>
                        </m:rPr>
                        <a:rPr lang="en-HK" sz="2800" b="0" i="0" smtClean="0">
                          <a:latin typeface="Cambria Math" panose="02040503050406030204" pitchFamily="18" charset="0"/>
                        </a:rPr>
                        <m:t>and</m:t>
                      </m:r>
                      <m:r>
                        <a:rPr lang="en-HK" sz="2800" b="0" i="0" smtClean="0">
                          <a:latin typeface="Cambria Math" panose="02040503050406030204" pitchFamily="18" charset="0"/>
                        </a:rPr>
                        <m:t> </m:t>
                      </m:r>
                      <m:r>
                        <a:rPr lang="en-HK" sz="2800" b="0" i="1" smtClean="0">
                          <a:latin typeface="Cambria Math" panose="02040503050406030204" pitchFamily="18" charset="0"/>
                        </a:rPr>
                        <m:t>𝐼</m:t>
                      </m:r>
                      <m:r>
                        <a:rPr lang="en-HK" sz="2800" i="1" dirty="0">
                          <a:latin typeface="Cambria Math" panose="02040503050406030204" pitchFamily="18" charset="0"/>
                          <a:ea typeface="Cambria Math" panose="02040503050406030204" pitchFamily="18" charset="0"/>
                        </a:rPr>
                        <m:t>∝</m:t>
                      </m:r>
                      <m:f>
                        <m:fPr>
                          <m:ctrlPr>
                            <a:rPr lang="en-HK" sz="2800" i="1" dirty="0" smtClean="0">
                              <a:latin typeface="Cambria Math" panose="02040503050406030204" pitchFamily="18" charset="0"/>
                              <a:ea typeface="Cambria Math" panose="02040503050406030204" pitchFamily="18" charset="0"/>
                            </a:rPr>
                          </m:ctrlPr>
                        </m:fPr>
                        <m:num>
                          <m:r>
                            <a:rPr lang="en-HK" sz="2800" b="0" i="1" dirty="0" smtClean="0">
                              <a:latin typeface="Cambria Math" panose="02040503050406030204" pitchFamily="18" charset="0"/>
                              <a:ea typeface="Cambria Math" panose="02040503050406030204" pitchFamily="18" charset="0"/>
                            </a:rPr>
                            <m:t>1</m:t>
                          </m:r>
                        </m:num>
                        <m:den>
                          <m:r>
                            <a:rPr lang="en-HK" sz="2800" b="0" i="1" dirty="0" smtClean="0">
                              <a:latin typeface="Cambria Math" panose="02040503050406030204" pitchFamily="18" charset="0"/>
                              <a:ea typeface="Cambria Math" panose="02040503050406030204" pitchFamily="18" charset="0"/>
                            </a:rPr>
                            <m:t>𝑅</m:t>
                          </m:r>
                        </m:den>
                      </m:f>
                    </m:oMath>
                  </m:oMathPara>
                </a14:m>
                <a:endParaRPr lang="en-HK" sz="2800" dirty="0"/>
              </a:p>
            </p:txBody>
          </p:sp>
        </mc:Choice>
        <mc:Fallback xmlns="">
          <p:sp>
            <p:nvSpPr>
              <p:cNvPr id="7" name="TextBox 6">
                <a:extLst>
                  <a:ext uri="{FF2B5EF4-FFF2-40B4-BE49-F238E27FC236}">
                    <a16:creationId xmlns:a16="http://schemas.microsoft.com/office/drawing/2014/main" id="{586CB12D-0055-4D00-8E89-FF074DEF9DE6}"/>
                  </a:ext>
                </a:extLst>
              </p:cNvPr>
              <p:cNvSpPr txBox="1">
                <a:spLocks noRot="1" noChangeAspect="1" noMove="1" noResize="1" noEditPoints="1" noAdjustHandles="1" noChangeArrowheads="1" noChangeShapeType="1" noTextEdit="1"/>
              </p:cNvSpPr>
              <p:nvPr/>
            </p:nvSpPr>
            <p:spPr>
              <a:xfrm>
                <a:off x="4781184" y="3008266"/>
                <a:ext cx="2486065" cy="806631"/>
              </a:xfrm>
              <a:prstGeom prst="rect">
                <a:avLst/>
              </a:prstGeom>
              <a:blipFill>
                <a:blip r:embed="rId4"/>
                <a:stretch>
                  <a:fillRect/>
                </a:stretch>
              </a:blipFill>
            </p:spPr>
            <p:txBody>
              <a:bodyPr/>
              <a:lstStyle/>
              <a:p>
                <a:r>
                  <a:rPr lang="en-HK">
                    <a:noFill/>
                  </a:rPr>
                  <a:t> </a:t>
                </a:r>
              </a:p>
            </p:txBody>
          </p:sp>
        </mc:Fallback>
      </mc:AlternateContent>
      <p:pic>
        <p:nvPicPr>
          <p:cNvPr id="11" name="Picture 10">
            <a:extLst>
              <a:ext uri="{FF2B5EF4-FFF2-40B4-BE49-F238E27FC236}">
                <a16:creationId xmlns:a16="http://schemas.microsoft.com/office/drawing/2014/main" id="{DEB7A66B-A650-475F-9054-5D90B1B780C1}"/>
              </a:ext>
            </a:extLst>
          </p:cNvPr>
          <p:cNvPicPr>
            <a:picLocks noChangeAspect="1"/>
          </p:cNvPicPr>
          <p:nvPr/>
        </p:nvPicPr>
        <p:blipFill rotWithShape="1">
          <a:blip r:embed="rId5"/>
          <a:srcRect r="51057"/>
          <a:stretch/>
        </p:blipFill>
        <p:spPr>
          <a:xfrm>
            <a:off x="6417055" y="4400685"/>
            <a:ext cx="5467001" cy="2197913"/>
          </a:xfrm>
          <a:prstGeom prst="rect">
            <a:avLst/>
          </a:prstGeom>
        </p:spPr>
      </p:pic>
    </p:spTree>
    <p:extLst>
      <p:ext uri="{BB962C8B-B14F-4D97-AF65-F5344CB8AC3E}">
        <p14:creationId xmlns:p14="http://schemas.microsoft.com/office/powerpoint/2010/main" val="365973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9F09-D7BD-4B75-9B66-931E5CBE64E2}"/>
              </a:ext>
            </a:extLst>
          </p:cNvPr>
          <p:cNvSpPr>
            <a:spLocks noGrp="1"/>
          </p:cNvSpPr>
          <p:nvPr>
            <p:ph type="title"/>
          </p:nvPr>
        </p:nvSpPr>
        <p:spPr/>
        <p:txBody>
          <a:bodyPr/>
          <a:lstStyle/>
          <a:p>
            <a:r>
              <a:rPr lang="en-GB" dirty="0"/>
              <a:t>Summary</a:t>
            </a:r>
            <a:endParaRPr lang="en-HK" dirty="0"/>
          </a:p>
        </p:txBody>
      </p:sp>
      <p:sp>
        <p:nvSpPr>
          <p:cNvPr id="3" name="Content Placeholder 2">
            <a:extLst>
              <a:ext uri="{FF2B5EF4-FFF2-40B4-BE49-F238E27FC236}">
                <a16:creationId xmlns:a16="http://schemas.microsoft.com/office/drawing/2014/main" id="{249BB538-21F9-45E8-A4DE-271D0522BB53}"/>
              </a:ext>
            </a:extLst>
          </p:cNvPr>
          <p:cNvSpPr>
            <a:spLocks noGrp="1"/>
          </p:cNvSpPr>
          <p:nvPr>
            <p:ph idx="1"/>
          </p:nvPr>
        </p:nvSpPr>
        <p:spPr/>
        <p:txBody>
          <a:bodyPr/>
          <a:lstStyle/>
          <a:p>
            <a:r>
              <a:rPr lang="en-GB" dirty="0"/>
              <a:t>Electrostatics</a:t>
            </a:r>
          </a:p>
          <a:p>
            <a:r>
              <a:rPr lang="en-GB" dirty="0"/>
              <a:t>Electric force and electric field</a:t>
            </a:r>
          </a:p>
          <a:p>
            <a:r>
              <a:rPr lang="en-GB" dirty="0"/>
              <a:t>Electric potential energy and electric potential</a:t>
            </a:r>
          </a:p>
          <a:p>
            <a:r>
              <a:rPr lang="en-GB" dirty="0"/>
              <a:t>Electric field line</a:t>
            </a:r>
          </a:p>
          <a:p>
            <a:r>
              <a:rPr lang="en-GB" dirty="0"/>
              <a:t>Basic circuit components</a:t>
            </a:r>
          </a:p>
          <a:p>
            <a:pPr lvl="1"/>
            <a:r>
              <a:rPr lang="en-GB" dirty="0"/>
              <a:t>Capacitor, battery, resistor</a:t>
            </a:r>
          </a:p>
          <a:p>
            <a:r>
              <a:rPr lang="en-GB" dirty="0"/>
              <a:t>Ohm’s law</a:t>
            </a:r>
          </a:p>
          <a:p>
            <a:pPr lvl="1"/>
            <a:endParaRPr lang="en-GB" dirty="0"/>
          </a:p>
          <a:p>
            <a:pPr lvl="1"/>
            <a:endParaRPr lang="en-HK" dirty="0"/>
          </a:p>
        </p:txBody>
      </p:sp>
    </p:spTree>
    <p:extLst>
      <p:ext uri="{BB962C8B-B14F-4D97-AF65-F5344CB8AC3E}">
        <p14:creationId xmlns:p14="http://schemas.microsoft.com/office/powerpoint/2010/main" val="1644165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739-3D98-4549-9606-AD8371EE3CA9}"/>
              </a:ext>
            </a:extLst>
          </p:cNvPr>
          <p:cNvSpPr>
            <a:spLocks noGrp="1"/>
          </p:cNvSpPr>
          <p:nvPr>
            <p:ph type="title"/>
          </p:nvPr>
        </p:nvSpPr>
        <p:spPr/>
        <p:txBody>
          <a:bodyPr/>
          <a:lstStyle/>
          <a:p>
            <a:r>
              <a:rPr lang="en-US" dirty="0"/>
              <a:t>Charged comb attracts paper</a:t>
            </a:r>
            <a:endParaRPr lang="en-HK" dirty="0"/>
          </a:p>
        </p:txBody>
      </p:sp>
      <p:sp>
        <p:nvSpPr>
          <p:cNvPr id="3" name="Content Placeholder 2">
            <a:extLst>
              <a:ext uri="{FF2B5EF4-FFF2-40B4-BE49-F238E27FC236}">
                <a16:creationId xmlns:a16="http://schemas.microsoft.com/office/drawing/2014/main" id="{C8F7317A-D2FA-45FE-83C8-F08CAFAC347A}"/>
              </a:ext>
            </a:extLst>
          </p:cNvPr>
          <p:cNvSpPr>
            <a:spLocks noGrp="1"/>
          </p:cNvSpPr>
          <p:nvPr>
            <p:ph idx="1"/>
          </p:nvPr>
        </p:nvSpPr>
        <p:spPr>
          <a:xfrm>
            <a:off x="838200" y="1825625"/>
            <a:ext cx="5806440" cy="4351338"/>
          </a:xfrm>
        </p:spPr>
        <p:txBody>
          <a:bodyPr/>
          <a:lstStyle/>
          <a:p>
            <a:r>
              <a:rPr lang="en-US" sz="2800" dirty="0"/>
              <a:t>Negative charge in the comb </a:t>
            </a:r>
            <a:r>
              <a:rPr lang="en-US" sz="2800" dirty="0">
                <a:solidFill>
                  <a:srgbClr val="C00000"/>
                </a:solidFill>
              </a:rPr>
              <a:t>repels negative </a:t>
            </a:r>
            <a:r>
              <a:rPr lang="en-US" sz="2800" dirty="0"/>
              <a:t>charge in the paper and </a:t>
            </a:r>
            <a:r>
              <a:rPr lang="en-US" sz="2800" dirty="0">
                <a:solidFill>
                  <a:srgbClr val="C00000"/>
                </a:solidFill>
              </a:rPr>
              <a:t>attracts the positive </a:t>
            </a:r>
            <a:r>
              <a:rPr lang="en-US" sz="2800" dirty="0"/>
              <a:t>charge in the paper (</a:t>
            </a:r>
            <a:r>
              <a:rPr lang="en-US" sz="2800" dirty="0">
                <a:solidFill>
                  <a:srgbClr val="C00000"/>
                </a:solidFill>
              </a:rPr>
              <a:t>induced charge in paper</a:t>
            </a:r>
            <a:r>
              <a:rPr lang="en-US" sz="2800" dirty="0"/>
              <a:t>)</a:t>
            </a:r>
          </a:p>
          <a:p>
            <a:r>
              <a:rPr lang="en-US" sz="2800" dirty="0"/>
              <a:t>The </a:t>
            </a:r>
            <a:r>
              <a:rPr lang="en-US" sz="2800" dirty="0">
                <a:solidFill>
                  <a:srgbClr val="C00000"/>
                </a:solidFill>
              </a:rPr>
              <a:t>negative charge is moved to a farther distance</a:t>
            </a:r>
            <a:r>
              <a:rPr lang="en-US" sz="2800" dirty="0">
                <a:solidFill>
                  <a:srgbClr val="FF0000"/>
                </a:solidFill>
              </a:rPr>
              <a:t> </a:t>
            </a:r>
            <a:r>
              <a:rPr lang="en-US" sz="2800" dirty="0"/>
              <a:t>from the comb</a:t>
            </a:r>
          </a:p>
          <a:p>
            <a:endParaRPr lang="en-HK" dirty="0"/>
          </a:p>
        </p:txBody>
      </p:sp>
      <p:pic>
        <p:nvPicPr>
          <p:cNvPr id="4" name="Picture 3" descr="A close up of a comb&#10;&#10;Description automatically generated">
            <a:extLst>
              <a:ext uri="{FF2B5EF4-FFF2-40B4-BE49-F238E27FC236}">
                <a16:creationId xmlns:a16="http://schemas.microsoft.com/office/drawing/2014/main" id="{11A85B3F-8B4F-470C-97DF-2C2C8DB05DE3}"/>
              </a:ext>
            </a:extLst>
          </p:cNvPr>
          <p:cNvPicPr>
            <a:picLocks noChangeAspect="1"/>
          </p:cNvPicPr>
          <p:nvPr/>
        </p:nvPicPr>
        <p:blipFill rotWithShape="1">
          <a:blip r:embed="rId2"/>
          <a:srcRect l="8602" r="12515" b="2"/>
          <a:stretch/>
        </p:blipFill>
        <p:spPr>
          <a:xfrm>
            <a:off x="7062651" y="1825625"/>
            <a:ext cx="4406537" cy="2926017"/>
          </a:xfrm>
          <a:prstGeom prst="roundRect">
            <a:avLst>
              <a:gd name="adj" fmla="val 1858"/>
            </a:avLst>
          </a:prstGeom>
          <a:effectLst>
            <a:outerShdw blurRad="50800" dist="50800" dir="5400000" algn="tl" rotWithShape="0">
              <a:srgbClr val="000000">
                <a:alpha val="43000"/>
              </a:srgbClr>
            </a:outerShdw>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33589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3A09-C058-4176-A847-200542EDA4EE}"/>
              </a:ext>
            </a:extLst>
          </p:cNvPr>
          <p:cNvSpPr>
            <a:spLocks noGrp="1"/>
          </p:cNvSpPr>
          <p:nvPr>
            <p:ph type="title"/>
          </p:nvPr>
        </p:nvSpPr>
        <p:spPr/>
        <p:txBody>
          <a:bodyPr/>
          <a:lstStyle/>
          <a:p>
            <a:r>
              <a:rPr lang="en-US" dirty="0"/>
              <a:t>Spark due to static electricity</a:t>
            </a:r>
            <a:endParaRPr lang="en-HK" dirty="0"/>
          </a:p>
        </p:txBody>
      </p:sp>
      <p:sp>
        <p:nvSpPr>
          <p:cNvPr id="3" name="Content Placeholder 2">
            <a:extLst>
              <a:ext uri="{FF2B5EF4-FFF2-40B4-BE49-F238E27FC236}">
                <a16:creationId xmlns:a16="http://schemas.microsoft.com/office/drawing/2014/main" id="{66A107D4-7AFE-433C-84F9-5ADB709F7AAD}"/>
              </a:ext>
            </a:extLst>
          </p:cNvPr>
          <p:cNvSpPr>
            <a:spLocks noGrp="1"/>
          </p:cNvSpPr>
          <p:nvPr>
            <p:ph idx="1"/>
          </p:nvPr>
        </p:nvSpPr>
        <p:spPr>
          <a:xfrm>
            <a:off x="838200" y="1825625"/>
            <a:ext cx="5716604" cy="4351338"/>
          </a:xfrm>
        </p:spPr>
        <p:txBody>
          <a:bodyPr/>
          <a:lstStyle/>
          <a:p>
            <a:r>
              <a:rPr lang="en-US" sz="2800" dirty="0"/>
              <a:t>When taking off your clothes in dry weather, the </a:t>
            </a:r>
            <a:r>
              <a:rPr lang="en-US" sz="2800" dirty="0">
                <a:solidFill>
                  <a:srgbClr val="C00000"/>
                </a:solidFill>
              </a:rPr>
              <a:t>clothe rubs against your body</a:t>
            </a:r>
          </a:p>
          <a:p>
            <a:r>
              <a:rPr lang="en-US" sz="2800" dirty="0"/>
              <a:t>Positive charge and negative charge separates between your body and clothe</a:t>
            </a:r>
          </a:p>
          <a:p>
            <a:r>
              <a:rPr lang="en-US" sz="2800" dirty="0"/>
              <a:t>Electric </a:t>
            </a:r>
            <a:r>
              <a:rPr lang="en-US" sz="2800" dirty="0">
                <a:solidFill>
                  <a:srgbClr val="C00000"/>
                </a:solidFill>
              </a:rPr>
              <a:t>charges go through the dry air and combine</a:t>
            </a:r>
            <a:r>
              <a:rPr lang="en-US" sz="2800" dirty="0"/>
              <a:t>, create the spark.</a:t>
            </a:r>
          </a:p>
          <a:p>
            <a:endParaRPr lang="en-HK" dirty="0"/>
          </a:p>
        </p:txBody>
      </p:sp>
      <p:pic>
        <p:nvPicPr>
          <p:cNvPr id="4098" name="Picture 2" descr="You are currently viewing Electrostatics – Or Why Clothes Release Sparks">
            <a:extLst>
              <a:ext uri="{FF2B5EF4-FFF2-40B4-BE49-F238E27FC236}">
                <a16:creationId xmlns:a16="http://schemas.microsoft.com/office/drawing/2014/main" id="{6E4F38B8-03E6-4C7A-BBC5-3E5E4ECAA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327" y="2003369"/>
            <a:ext cx="4273473" cy="2851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1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3891B3-5825-4068-B1C0-C291D784E7DF}"/>
              </a:ext>
            </a:extLst>
          </p:cNvPr>
          <p:cNvSpPr>
            <a:spLocks noGrp="1"/>
          </p:cNvSpPr>
          <p:nvPr>
            <p:ph idx="1"/>
          </p:nvPr>
        </p:nvSpPr>
        <p:spPr>
          <a:xfrm>
            <a:off x="838200" y="1825625"/>
            <a:ext cx="6686006" cy="4351338"/>
          </a:xfrm>
        </p:spPr>
        <p:txBody>
          <a:bodyPr/>
          <a:lstStyle/>
          <a:p>
            <a:pPr marL="342900" indent="-342900" eaLnBrk="1" hangingPunct="1">
              <a:spcBef>
                <a:spcPct val="50000"/>
              </a:spcBef>
              <a:buFont typeface="Arial" panose="020B0604020202020204" pitchFamily="34" charset="0"/>
              <a:buChar char="•"/>
            </a:pPr>
            <a:r>
              <a:rPr lang="en-GB" altLang="zh-HK" dirty="0"/>
              <a:t>T</a:t>
            </a:r>
            <a:r>
              <a:rPr lang="en-GB" altLang="zh-HK" sz="2800" dirty="0">
                <a:latin typeface="+mn-lt"/>
              </a:rPr>
              <a:t>here are positive and negative charges</a:t>
            </a:r>
          </a:p>
          <a:p>
            <a:pPr marL="342900" indent="-342900" eaLnBrk="1" hangingPunct="1">
              <a:spcBef>
                <a:spcPct val="50000"/>
              </a:spcBef>
              <a:buFont typeface="Arial" panose="020B0604020202020204" pitchFamily="34" charset="0"/>
              <a:buChar char="•"/>
            </a:pPr>
            <a:r>
              <a:rPr lang="en-GB" altLang="zh-HK" dirty="0"/>
              <a:t>S</a:t>
            </a:r>
            <a:r>
              <a:rPr lang="en-GB" altLang="zh-HK" sz="2800" dirty="0">
                <a:latin typeface="+mn-lt"/>
              </a:rPr>
              <a:t>ame charge repel each other. </a:t>
            </a:r>
          </a:p>
          <a:p>
            <a:pPr marL="342900" indent="-342900" eaLnBrk="1" hangingPunct="1">
              <a:spcBef>
                <a:spcPct val="50000"/>
              </a:spcBef>
              <a:buFont typeface="Arial" panose="020B0604020202020204" pitchFamily="34" charset="0"/>
              <a:buChar char="•"/>
            </a:pPr>
            <a:r>
              <a:rPr lang="en-GB" altLang="zh-HK" dirty="0"/>
              <a:t>O</a:t>
            </a:r>
            <a:r>
              <a:rPr lang="en-GB" altLang="zh-HK" sz="2800" dirty="0">
                <a:latin typeface="+mn-lt"/>
              </a:rPr>
              <a:t>pposite charge attract each other. </a:t>
            </a:r>
          </a:p>
          <a:p>
            <a:pPr marL="342900" indent="-342900" eaLnBrk="1" hangingPunct="1">
              <a:spcBef>
                <a:spcPct val="50000"/>
              </a:spcBef>
              <a:buFont typeface="Arial" panose="020B0604020202020204" pitchFamily="34" charset="0"/>
              <a:buChar char="•"/>
            </a:pPr>
            <a:r>
              <a:rPr lang="en-GB" altLang="zh-HK" sz="2800" dirty="0">
                <a:latin typeface="+mn-lt"/>
              </a:rPr>
              <a:t>The comb attracts paper because of this force between charges</a:t>
            </a:r>
          </a:p>
          <a:p>
            <a:endParaRPr lang="en-HK" dirty="0"/>
          </a:p>
        </p:txBody>
      </p:sp>
      <p:pic>
        <p:nvPicPr>
          <p:cNvPr id="4" name="Picture 5" descr="F22_02">
            <a:extLst>
              <a:ext uri="{FF2B5EF4-FFF2-40B4-BE49-F238E27FC236}">
                <a16:creationId xmlns:a16="http://schemas.microsoft.com/office/drawing/2014/main" id="{0627FDDE-2395-4A0F-BAD8-595C02253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75"/>
          <a:stretch>
            <a:fillRect/>
          </a:stretch>
        </p:blipFill>
        <p:spPr>
          <a:xfrm>
            <a:off x="8913065" y="152400"/>
            <a:ext cx="3170237" cy="6553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6AF6E640-77FF-4BEF-BF25-87BC378F67EE}"/>
              </a:ext>
            </a:extLst>
          </p:cNvPr>
          <p:cNvSpPr>
            <a:spLocks noGrp="1"/>
          </p:cNvSpPr>
          <p:nvPr>
            <p:ph type="title"/>
          </p:nvPr>
        </p:nvSpPr>
        <p:spPr>
          <a:xfrm>
            <a:off x="838200" y="365125"/>
            <a:ext cx="8852555" cy="1325563"/>
          </a:xfrm>
        </p:spPr>
        <p:txBody>
          <a:bodyPr>
            <a:normAutofit fontScale="90000"/>
          </a:bodyPr>
          <a:lstStyle/>
          <a:p>
            <a:r>
              <a:rPr lang="en-US" dirty="0"/>
              <a:t>Positive and negative electric charge</a:t>
            </a:r>
            <a:br>
              <a:rPr lang="en-US" dirty="0"/>
            </a:br>
            <a:endParaRPr lang="en-HK" dirty="0"/>
          </a:p>
        </p:txBody>
      </p:sp>
    </p:spTree>
    <p:extLst>
      <p:ext uri="{BB962C8B-B14F-4D97-AF65-F5344CB8AC3E}">
        <p14:creationId xmlns:p14="http://schemas.microsoft.com/office/powerpoint/2010/main" val="192918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054F-ACF2-44DA-8A88-A13CDFD1C990}"/>
              </a:ext>
            </a:extLst>
          </p:cNvPr>
          <p:cNvSpPr>
            <a:spLocks noGrp="1"/>
          </p:cNvSpPr>
          <p:nvPr>
            <p:ph type="title"/>
          </p:nvPr>
        </p:nvSpPr>
        <p:spPr/>
        <p:txBody>
          <a:bodyPr/>
          <a:lstStyle/>
          <a:p>
            <a:r>
              <a:rPr lang="en-GB" altLang="zh-HK" kern="0" dirty="0">
                <a:ea typeface="新細明體" charset="-120"/>
              </a:rPr>
              <a:t>Induced charge in metal</a:t>
            </a:r>
            <a:endParaRPr lang="en-HK" dirty="0"/>
          </a:p>
        </p:txBody>
      </p:sp>
      <p:sp>
        <p:nvSpPr>
          <p:cNvPr id="3" name="Content Placeholder 2">
            <a:extLst>
              <a:ext uri="{FF2B5EF4-FFF2-40B4-BE49-F238E27FC236}">
                <a16:creationId xmlns:a16="http://schemas.microsoft.com/office/drawing/2014/main" id="{197F00B4-1BB4-4E65-B257-D2C289E3CB4B}"/>
              </a:ext>
            </a:extLst>
          </p:cNvPr>
          <p:cNvSpPr>
            <a:spLocks noGrp="1"/>
          </p:cNvSpPr>
          <p:nvPr>
            <p:ph idx="1"/>
          </p:nvPr>
        </p:nvSpPr>
        <p:spPr>
          <a:xfrm>
            <a:off x="838200" y="1825625"/>
            <a:ext cx="6442166" cy="4351338"/>
          </a:xfrm>
        </p:spPr>
        <p:txBody>
          <a:bodyPr/>
          <a:lstStyle/>
          <a:p>
            <a:pPr marL="342900" indent="-342900">
              <a:buFont typeface="Arial" panose="020B0604020202020204" pitchFamily="34" charset="0"/>
              <a:buChar char="•"/>
            </a:pPr>
            <a:r>
              <a:rPr lang="en-US" sz="2800" dirty="0"/>
              <a:t>In metal the charges have higher mobility and </a:t>
            </a:r>
            <a:r>
              <a:rPr lang="en-US" sz="2800" dirty="0">
                <a:solidFill>
                  <a:srgbClr val="C00000"/>
                </a:solidFill>
              </a:rPr>
              <a:t>thus move to a farther place</a:t>
            </a:r>
          </a:p>
          <a:p>
            <a:pPr marL="342900" indent="-342900">
              <a:buFont typeface="Arial" panose="020B0604020202020204" pitchFamily="34" charset="0"/>
              <a:buChar char="•"/>
            </a:pPr>
            <a:r>
              <a:rPr lang="en-US" sz="2800" dirty="0"/>
              <a:t>Metal is called conductor, where </a:t>
            </a:r>
            <a:r>
              <a:rPr lang="en-US" sz="2800" dirty="0">
                <a:solidFill>
                  <a:srgbClr val="C00000"/>
                </a:solidFill>
              </a:rPr>
              <a:t>charges can move freely</a:t>
            </a:r>
          </a:p>
          <a:p>
            <a:pPr marL="342900" indent="-342900">
              <a:buFont typeface="Arial" panose="020B0604020202020204" pitchFamily="34" charset="0"/>
              <a:buChar char="•"/>
            </a:pPr>
            <a:r>
              <a:rPr lang="en-US" sz="2800" dirty="0"/>
              <a:t>Paper and plastics are insulator where charges </a:t>
            </a:r>
            <a:r>
              <a:rPr lang="en-US" sz="2800" dirty="0">
                <a:solidFill>
                  <a:srgbClr val="C00000"/>
                </a:solidFill>
              </a:rPr>
              <a:t>can move within a limited distance</a:t>
            </a:r>
          </a:p>
          <a:p>
            <a:endParaRPr lang="en-HK" dirty="0"/>
          </a:p>
        </p:txBody>
      </p:sp>
      <p:pic>
        <p:nvPicPr>
          <p:cNvPr id="4" name="Picture 2" descr="D:\Knight\Chap26\26_12Figurea-F.jpg">
            <a:extLst>
              <a:ext uri="{FF2B5EF4-FFF2-40B4-BE49-F238E27FC236}">
                <a16:creationId xmlns:a16="http://schemas.microsoft.com/office/drawing/2014/main" id="{691B0DE9-6F2B-4F83-88B3-F4C51CD15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171" y="1534152"/>
            <a:ext cx="4088119" cy="429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822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23D3-DB9F-47C0-B2B6-923EC1351B31}"/>
              </a:ext>
            </a:extLst>
          </p:cNvPr>
          <p:cNvSpPr>
            <a:spLocks noGrp="1"/>
          </p:cNvSpPr>
          <p:nvPr>
            <p:ph type="title"/>
          </p:nvPr>
        </p:nvSpPr>
        <p:spPr/>
        <p:txBody>
          <a:bodyPr/>
          <a:lstStyle/>
          <a:p>
            <a:r>
              <a:rPr lang="en-GB" altLang="zh-HK" dirty="0">
                <a:ea typeface="新細明體" charset="-120"/>
              </a:rPr>
              <a:t>Induced charge in a metal rod</a:t>
            </a:r>
            <a:endParaRPr lang="en-HK" dirty="0"/>
          </a:p>
        </p:txBody>
      </p:sp>
      <p:sp>
        <p:nvSpPr>
          <p:cNvPr id="3" name="Content Placeholder 2">
            <a:extLst>
              <a:ext uri="{FF2B5EF4-FFF2-40B4-BE49-F238E27FC236}">
                <a16:creationId xmlns:a16="http://schemas.microsoft.com/office/drawing/2014/main" id="{28C720E3-CF05-43EC-BFBD-50C9E760AA6C}"/>
              </a:ext>
            </a:extLst>
          </p:cNvPr>
          <p:cNvSpPr>
            <a:spLocks noGrp="1"/>
          </p:cNvSpPr>
          <p:nvPr>
            <p:ph idx="1"/>
          </p:nvPr>
        </p:nvSpPr>
        <p:spPr>
          <a:xfrm>
            <a:off x="838199" y="1825625"/>
            <a:ext cx="7755039" cy="4351338"/>
          </a:xfrm>
        </p:spPr>
        <p:txBody>
          <a:bodyPr>
            <a:normAutofit fontScale="92500" lnSpcReduction="20000"/>
          </a:bodyPr>
          <a:lstStyle/>
          <a:p>
            <a:pPr eaLnBrk="1" hangingPunct="1">
              <a:spcBef>
                <a:spcPct val="50000"/>
              </a:spcBef>
            </a:pPr>
            <a:r>
              <a:rPr lang="en-GB" altLang="zh-HK" sz="2800" dirty="0"/>
              <a:t>A neutral copper rod is electrically isolated from its surroundings by being suspended on a non-conducting thread.</a:t>
            </a:r>
          </a:p>
          <a:p>
            <a:pPr eaLnBrk="1" hangingPunct="1">
              <a:spcBef>
                <a:spcPct val="50000"/>
              </a:spcBef>
            </a:pPr>
            <a:r>
              <a:rPr lang="en-GB" altLang="zh-HK" sz="2800" dirty="0">
                <a:solidFill>
                  <a:srgbClr val="C00000"/>
                </a:solidFill>
              </a:rPr>
              <a:t>Either end of the copper rod will be attracted by a charged rod.</a:t>
            </a:r>
          </a:p>
          <a:p>
            <a:pPr eaLnBrk="1" hangingPunct="1">
              <a:spcBef>
                <a:spcPct val="50000"/>
              </a:spcBef>
            </a:pPr>
            <a:r>
              <a:rPr lang="en-GB" altLang="zh-HK" sz="2800" dirty="0"/>
              <a:t>Here, electrons in the copper rod are repelled to the far end of that rod by the negative charge on the plastic rod.</a:t>
            </a:r>
          </a:p>
          <a:p>
            <a:pPr eaLnBrk="1" hangingPunct="1">
              <a:spcBef>
                <a:spcPct val="50000"/>
              </a:spcBef>
            </a:pPr>
            <a:r>
              <a:rPr lang="en-GB" altLang="zh-HK" sz="2800" dirty="0"/>
              <a:t>Then that negative charge attracts the remaining positive charge on the near end of the copper rod, rotating the copper rod to bring that near end closer to the plastic rod.</a:t>
            </a:r>
          </a:p>
        </p:txBody>
      </p:sp>
      <p:pic>
        <p:nvPicPr>
          <p:cNvPr id="4" name="Picture 5" descr="F22_04">
            <a:extLst>
              <a:ext uri="{FF2B5EF4-FFF2-40B4-BE49-F238E27FC236}">
                <a16:creationId xmlns:a16="http://schemas.microsoft.com/office/drawing/2014/main" id="{FCF38D69-778E-4AE1-904D-7BB3C495BF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8593239" y="1825625"/>
            <a:ext cx="3168199" cy="2829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64617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2544</Words>
  <Application>Microsoft Office PowerPoint</Application>
  <PresentationFormat>Widescreen</PresentationFormat>
  <Paragraphs>224</Paragraphs>
  <Slides>45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宋体</vt:lpstr>
      <vt:lpstr>新細明體</vt:lpstr>
      <vt:lpstr>Arial</vt:lpstr>
      <vt:lpstr>Calibri</vt:lpstr>
      <vt:lpstr>Calibri Light</vt:lpstr>
      <vt:lpstr>Cambria Math</vt:lpstr>
      <vt:lpstr>Symbol</vt:lpstr>
      <vt:lpstr>Tahoma</vt:lpstr>
      <vt:lpstr>Times New Roman</vt:lpstr>
      <vt:lpstr>Office Theme</vt:lpstr>
      <vt:lpstr>Electricity &amp; Magnetisms 1 </vt:lpstr>
      <vt:lpstr>Static electricity</vt:lpstr>
      <vt:lpstr>What is the attractive force between the paper and the comb?</vt:lpstr>
      <vt:lpstr>Charging by friction</vt:lpstr>
      <vt:lpstr>Charged comb attracts paper</vt:lpstr>
      <vt:lpstr>Spark due to static electricity</vt:lpstr>
      <vt:lpstr>Positive and negative electric charge </vt:lpstr>
      <vt:lpstr>Induced charge in metal</vt:lpstr>
      <vt:lpstr>Induced charge in a metal rod</vt:lpstr>
      <vt:lpstr>How to detect charges: Gold leave electroscope</vt:lpstr>
      <vt:lpstr>Detect by charge transfer</vt:lpstr>
      <vt:lpstr>Detect by polarization</vt:lpstr>
      <vt:lpstr>Summary</vt:lpstr>
      <vt:lpstr>The force between charges – Coulomb’s law</vt:lpstr>
      <vt:lpstr>The force between charges – Coulomb’s law</vt:lpstr>
      <vt:lpstr>The force between charges – Coulomb’s law</vt:lpstr>
      <vt:lpstr>Action at a distance</vt:lpstr>
      <vt:lpstr>Electric field and action at a distance</vt:lpstr>
      <vt:lpstr>Electric field</vt:lpstr>
      <vt:lpstr>Definition of electric field</vt:lpstr>
      <vt:lpstr>Electric field lines</vt:lpstr>
      <vt:lpstr>Electric field lines</vt:lpstr>
      <vt:lpstr>Electric field lines</vt:lpstr>
      <vt:lpstr>Electric field lines</vt:lpstr>
      <vt:lpstr>Electric potential energy</vt:lpstr>
      <vt:lpstr>Compare with gravitational potential energy</vt:lpstr>
      <vt:lpstr>Electric potential energy</vt:lpstr>
      <vt:lpstr>Electric potential</vt:lpstr>
      <vt:lpstr>Equipotential Surfaces</vt:lpstr>
      <vt:lpstr>Electric field in a conductor</vt:lpstr>
      <vt:lpstr>Charging by cloud</vt:lpstr>
      <vt:lpstr>Ink-jet printing</vt:lpstr>
      <vt:lpstr>Laser printing</vt:lpstr>
      <vt:lpstr>Capacitors</vt:lpstr>
      <vt:lpstr>Basic elements of any capacitor</vt:lpstr>
      <vt:lpstr>Parallel plate capacitor</vt:lpstr>
      <vt:lpstr>Capacitance</vt:lpstr>
      <vt:lpstr>Capacitor</vt:lpstr>
      <vt:lpstr>Flash for camera</vt:lpstr>
      <vt:lpstr>Battery</vt:lpstr>
      <vt:lpstr>Electric current</vt:lpstr>
      <vt:lpstr>Flow of charge</vt:lpstr>
      <vt:lpstr>Electric current</vt:lpstr>
      <vt:lpstr>Ohm’s Law</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Harrison LEE</dc:creator>
  <cp:lastModifiedBy>LD Guest</cp:lastModifiedBy>
  <cp:revision>3</cp:revision>
  <dcterms:created xsi:type="dcterms:W3CDTF">2022-01-17T09:09:25Z</dcterms:created>
  <dcterms:modified xsi:type="dcterms:W3CDTF">2022-01-24T09:59:14Z</dcterms:modified>
</cp:coreProperties>
</file>